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5" r:id="rId4"/>
    <p:sldMasterId id="2147483719" r:id="rId5"/>
  </p:sldMasterIdLst>
  <p:notesMasterIdLst>
    <p:notesMasterId r:id="rId88"/>
  </p:notesMasterIdLst>
  <p:handoutMasterIdLst>
    <p:handoutMasterId r:id="rId89"/>
  </p:handoutMasterIdLst>
  <p:sldIdLst>
    <p:sldId id="571" r:id="rId6"/>
    <p:sldId id="630" r:id="rId7"/>
    <p:sldId id="657" r:id="rId8"/>
    <p:sldId id="658" r:id="rId9"/>
    <p:sldId id="660" r:id="rId10"/>
    <p:sldId id="659" r:id="rId11"/>
    <p:sldId id="608" r:id="rId12"/>
    <p:sldId id="563" r:id="rId13"/>
    <p:sldId id="576" r:id="rId14"/>
    <p:sldId id="577" r:id="rId15"/>
    <p:sldId id="572" r:id="rId16"/>
    <p:sldId id="578" r:id="rId17"/>
    <p:sldId id="579" r:id="rId18"/>
    <p:sldId id="573" r:id="rId19"/>
    <p:sldId id="581" r:id="rId20"/>
    <p:sldId id="591" r:id="rId21"/>
    <p:sldId id="582" r:id="rId22"/>
    <p:sldId id="583" r:id="rId23"/>
    <p:sldId id="584" r:id="rId24"/>
    <p:sldId id="585" r:id="rId25"/>
    <p:sldId id="610" r:id="rId26"/>
    <p:sldId id="589" r:id="rId27"/>
    <p:sldId id="611" r:id="rId28"/>
    <p:sldId id="590" r:id="rId29"/>
    <p:sldId id="586" r:id="rId30"/>
    <p:sldId id="612" r:id="rId31"/>
    <p:sldId id="587" r:id="rId32"/>
    <p:sldId id="588" r:id="rId33"/>
    <p:sldId id="613" r:id="rId34"/>
    <p:sldId id="593" r:id="rId35"/>
    <p:sldId id="614" r:id="rId36"/>
    <p:sldId id="615" r:id="rId37"/>
    <p:sldId id="616" r:id="rId38"/>
    <p:sldId id="617" r:id="rId39"/>
    <p:sldId id="592" r:id="rId40"/>
    <p:sldId id="595" r:id="rId41"/>
    <p:sldId id="619" r:id="rId42"/>
    <p:sldId id="596" r:id="rId43"/>
    <p:sldId id="594" r:id="rId44"/>
    <p:sldId id="574" r:id="rId45"/>
    <p:sldId id="568" r:id="rId46"/>
    <p:sldId id="620" r:id="rId47"/>
    <p:sldId id="569" r:id="rId48"/>
    <p:sldId id="631" r:id="rId49"/>
    <p:sldId id="597" r:id="rId50"/>
    <p:sldId id="598" r:id="rId51"/>
    <p:sldId id="600" r:id="rId52"/>
    <p:sldId id="622" r:id="rId53"/>
    <p:sldId id="625" r:id="rId54"/>
    <p:sldId id="629" r:id="rId55"/>
    <p:sldId id="623" r:id="rId56"/>
    <p:sldId id="626" r:id="rId57"/>
    <p:sldId id="627" r:id="rId58"/>
    <p:sldId id="621" r:id="rId59"/>
    <p:sldId id="603" r:id="rId60"/>
    <p:sldId id="604" r:id="rId61"/>
    <p:sldId id="632" r:id="rId62"/>
    <p:sldId id="656" r:id="rId63"/>
    <p:sldId id="654" r:id="rId64"/>
    <p:sldId id="655" r:id="rId65"/>
    <p:sldId id="633" r:id="rId66"/>
    <p:sldId id="634" r:id="rId67"/>
    <p:sldId id="635" r:id="rId68"/>
    <p:sldId id="636" r:id="rId69"/>
    <p:sldId id="637" r:id="rId70"/>
    <p:sldId id="638" r:id="rId71"/>
    <p:sldId id="639" r:id="rId72"/>
    <p:sldId id="640" r:id="rId73"/>
    <p:sldId id="641" r:id="rId74"/>
    <p:sldId id="642" r:id="rId75"/>
    <p:sldId id="643" r:id="rId76"/>
    <p:sldId id="644" r:id="rId77"/>
    <p:sldId id="645" r:id="rId78"/>
    <p:sldId id="646" r:id="rId79"/>
    <p:sldId id="647" r:id="rId80"/>
    <p:sldId id="648" r:id="rId81"/>
    <p:sldId id="649" r:id="rId82"/>
    <p:sldId id="650" r:id="rId83"/>
    <p:sldId id="651" r:id="rId84"/>
    <p:sldId id="652" r:id="rId85"/>
    <p:sldId id="653" r:id="rId86"/>
    <p:sldId id="609" r:id="rId87"/>
  </p:sldIdLst>
  <p:sldSz cx="9144000" cy="6858000" type="screen4x3"/>
  <p:notesSz cx="7010400" cy="92964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ad Versteden" initials="AV" lastIdx="2" clrIdx="0">
    <p:extLst>
      <p:ext uri="{19B8F6BF-5375-455C-9EA6-DF929625EA0E}">
        <p15:presenceInfo xmlns:p15="http://schemas.microsoft.com/office/powerpoint/2012/main" userId="5dcbe7266f6b9b0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F29"/>
    <a:srgbClr val="6FA02C"/>
    <a:srgbClr val="293854"/>
    <a:srgbClr val="A69F68"/>
    <a:srgbClr val="EB6632"/>
    <a:srgbClr val="FFF231"/>
    <a:srgbClr val="FF7E79"/>
    <a:srgbClr val="03695D"/>
    <a:srgbClr val="A2FA5F"/>
    <a:srgbClr val="FC6E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Stijl, donker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79404" autoAdjust="0"/>
  </p:normalViewPr>
  <p:slideViewPr>
    <p:cSldViewPr>
      <p:cViewPr varScale="1">
        <p:scale>
          <a:sx n="71" d="100"/>
          <a:sy n="71" d="100"/>
        </p:scale>
        <p:origin x="234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commentAuthors" Target="commentAuthors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04T17:48:19.142" idx="2">
    <p:pos x="10" y="10"/>
    <p:text>Take slides from KaW2014</p:text>
    <p:extLst>
      <p:ext uri="{C676402C-5697-4E1C-873F-D02D1690AC5C}">
        <p15:threadingInfo xmlns:p15="http://schemas.microsoft.com/office/powerpoint/2012/main" timeZoneBias="120"/>
      </p:ext>
    </p:extLst>
  </p:cm>
</p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://vlavirgem.pieter.pm/gemeenteraad.html" TargetMode="External"/><Relationship Id="rId7" Type="http://schemas.openxmlformats.org/officeDocument/2006/relationships/image" Target="../media/image28.png"/><Relationship Id="rId2" Type="http://schemas.openxmlformats.org/officeDocument/2006/relationships/hyperlink" Target="http://lblod.pieter.pm/" TargetMode="External"/><Relationship Id="rId1" Type="http://schemas.openxmlformats.org/officeDocument/2006/relationships/hyperlink" Target="http://lblod.github.io/editor/" TargetMode="External"/><Relationship Id="rId6" Type="http://schemas.openxmlformats.org/officeDocument/2006/relationships/image" Target="../media/image27.png"/><Relationship Id="rId5" Type="http://schemas.openxmlformats.org/officeDocument/2006/relationships/hyperlink" Target="http://vlavirgem.pieter.pm/" TargetMode="External"/><Relationship Id="rId10" Type="http://schemas.openxmlformats.org/officeDocument/2006/relationships/image" Target="../media/image31.png"/><Relationship Id="rId4" Type="http://schemas.openxmlformats.org/officeDocument/2006/relationships/hyperlink" Target="http://lblod.github.io/search/" TargetMode="External"/><Relationship Id="rId9" Type="http://schemas.openxmlformats.org/officeDocument/2006/relationships/image" Target="../media/image3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hyperlink" Target="http://vlavirgem.pieter.pm/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hyperlink" Target="http://vlavirgem.pieter.pm/gemeenteraad.html" TargetMode="External"/><Relationship Id="rId1" Type="http://schemas.openxmlformats.org/officeDocument/2006/relationships/image" Target="../media/image27.png"/><Relationship Id="rId6" Type="http://schemas.openxmlformats.org/officeDocument/2006/relationships/hyperlink" Target="http://lblod.pieter.pm/" TargetMode="External"/><Relationship Id="rId5" Type="http://schemas.openxmlformats.org/officeDocument/2006/relationships/image" Target="../media/image29.png"/><Relationship Id="rId10" Type="http://schemas.openxmlformats.org/officeDocument/2006/relationships/hyperlink" Target="http://lblod.github.io/search/" TargetMode="External"/><Relationship Id="rId4" Type="http://schemas.openxmlformats.org/officeDocument/2006/relationships/hyperlink" Target="http://lblod.github.io/editor/" TargetMode="External"/><Relationship Id="rId9" Type="http://schemas.openxmlformats.org/officeDocument/2006/relationships/image" Target="../media/image3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EC6A01-8DF4-4DB6-9EE6-1EAFA158B1A1}" type="doc">
      <dgm:prSet loTypeId="urn:microsoft.com/office/officeart/2005/8/layout/pList2" loCatId="list" qsTypeId="urn:microsoft.com/office/officeart/2005/8/quickstyle/simple1" qsCatId="simple" csTypeId="urn:microsoft.com/office/officeart/2005/8/colors/accent1_2" csCatId="accent1" phldr="1"/>
      <dgm:spPr/>
    </dgm:pt>
    <dgm:pt modelId="{AC7B48AA-AF40-4B81-90E1-3A61525424EF}">
      <dgm:prSet phldrT="[Tekst]" custT="1"/>
      <dgm:spPr/>
      <dgm:t>
        <a:bodyPr/>
        <a:lstStyle/>
        <a:p>
          <a:r>
            <a:rPr lang="nl-BE" sz="2000" b="1" dirty="0">
              <a:solidFill>
                <a:schemeClr val="tx1"/>
              </a:solidFill>
              <a:hlinkClick xmlns:r="http://schemas.openxmlformats.org/officeDocument/2006/relationships" r:id="rId1"/>
            </a:rPr>
            <a:t>Aanmaken besluit</a:t>
          </a:r>
          <a:endParaRPr lang="nl-BE" sz="2000" b="1" dirty="0">
            <a:solidFill>
              <a:schemeClr val="tx1"/>
            </a:solidFill>
          </a:endParaRPr>
        </a:p>
        <a:p>
          <a:endParaRPr lang="nl-BE" sz="2000" dirty="0">
            <a:solidFill>
              <a:schemeClr val="tx1"/>
            </a:solidFill>
          </a:endParaRPr>
        </a:p>
        <a:p>
          <a:r>
            <a:rPr lang="nl-BE" sz="1800" dirty="0">
              <a:solidFill>
                <a:schemeClr val="tx1"/>
              </a:solidFill>
            </a:rPr>
            <a:t>Wijziging mandataris</a:t>
          </a:r>
        </a:p>
        <a:p>
          <a:endParaRPr lang="nl-BE" sz="1800" dirty="0">
            <a:solidFill>
              <a:schemeClr val="tx1"/>
            </a:solidFill>
          </a:endParaRPr>
        </a:p>
        <a:p>
          <a:r>
            <a:rPr lang="nl-BE" sz="1800" dirty="0">
              <a:solidFill>
                <a:schemeClr val="tx1"/>
              </a:solidFill>
            </a:rPr>
            <a:t>Model-besluit</a:t>
          </a:r>
        </a:p>
      </dgm:t>
    </dgm:pt>
    <dgm:pt modelId="{459CF52C-2ABC-4E03-B254-608EDACC559D}" type="parTrans" cxnId="{5D1EC0D2-F844-4523-9CF8-4D77806C4B1A}">
      <dgm:prSet/>
      <dgm:spPr/>
      <dgm:t>
        <a:bodyPr/>
        <a:lstStyle/>
        <a:p>
          <a:endParaRPr lang="nl-BE"/>
        </a:p>
      </dgm:t>
    </dgm:pt>
    <dgm:pt modelId="{6588FA6A-06C3-4505-9EDD-F507D4C9EDCD}" type="sibTrans" cxnId="{5D1EC0D2-F844-4523-9CF8-4D77806C4B1A}">
      <dgm:prSet/>
      <dgm:spPr/>
      <dgm:t>
        <a:bodyPr/>
        <a:lstStyle/>
        <a:p>
          <a:endParaRPr lang="nl-BE"/>
        </a:p>
      </dgm:t>
    </dgm:pt>
    <dgm:pt modelId="{16EF29A1-3CD4-4FDC-9E3E-CF7480B993E3}">
      <dgm:prSet phldrT="[Tekst]" custT="1"/>
      <dgm:spPr/>
      <dgm:t>
        <a:bodyPr/>
        <a:lstStyle/>
        <a:p>
          <a:r>
            <a:rPr lang="nl-BE" sz="2000" b="1" dirty="0">
              <a:solidFill>
                <a:schemeClr val="tx1"/>
              </a:solidFill>
              <a:hlinkClick xmlns:r="http://schemas.openxmlformats.org/officeDocument/2006/relationships" r:id="rId2"/>
            </a:rPr>
            <a:t>Lokale bron </a:t>
          </a:r>
          <a:endParaRPr lang="nl-BE" sz="2000" b="1" dirty="0">
            <a:solidFill>
              <a:schemeClr val="tx1"/>
            </a:solidFill>
          </a:endParaRPr>
        </a:p>
        <a:p>
          <a:endParaRPr lang="nl-BE" sz="2000" dirty="0">
            <a:solidFill>
              <a:schemeClr val="tx1"/>
            </a:solidFill>
          </a:endParaRPr>
        </a:p>
        <a:p>
          <a:r>
            <a:rPr lang="nl-BE" sz="1800" dirty="0">
              <a:solidFill>
                <a:schemeClr val="tx1"/>
              </a:solidFill>
            </a:rPr>
            <a:t>Machine-leesbare</a:t>
          </a:r>
          <a:br>
            <a:rPr lang="nl-BE" sz="1800" dirty="0">
              <a:solidFill>
                <a:schemeClr val="tx1"/>
              </a:solidFill>
            </a:rPr>
          </a:br>
          <a:r>
            <a:rPr lang="nl-BE" sz="1800" dirty="0">
              <a:solidFill>
                <a:schemeClr val="tx1"/>
              </a:solidFill>
            </a:rPr>
            <a:t>besluiten</a:t>
          </a:r>
        </a:p>
      </dgm:t>
    </dgm:pt>
    <dgm:pt modelId="{2A73370A-C4DA-45F7-AAED-6BA1C794BDA0}" type="parTrans" cxnId="{B6198EE5-4C95-42AE-8B10-F45C64BEA14D}">
      <dgm:prSet/>
      <dgm:spPr/>
      <dgm:t>
        <a:bodyPr/>
        <a:lstStyle/>
        <a:p>
          <a:endParaRPr lang="nl-BE"/>
        </a:p>
      </dgm:t>
    </dgm:pt>
    <dgm:pt modelId="{CDD630B4-CC03-4046-89CB-0189D5456309}" type="sibTrans" cxnId="{B6198EE5-4C95-42AE-8B10-F45C64BEA14D}">
      <dgm:prSet/>
      <dgm:spPr/>
      <dgm:t>
        <a:bodyPr/>
        <a:lstStyle/>
        <a:p>
          <a:endParaRPr lang="nl-BE"/>
        </a:p>
      </dgm:t>
    </dgm:pt>
    <dgm:pt modelId="{86DA3289-A841-4562-A95C-87DFF201DD7B}">
      <dgm:prSet custT="1"/>
      <dgm:spPr/>
      <dgm:t>
        <a:bodyPr/>
        <a:lstStyle/>
        <a:p>
          <a:r>
            <a:rPr lang="nl-BE" sz="2000" b="1" dirty="0">
              <a:solidFill>
                <a:schemeClr val="tx1"/>
              </a:solidFill>
              <a:hlinkClick xmlns:r="http://schemas.openxmlformats.org/officeDocument/2006/relationships" r:id="rId3"/>
            </a:rPr>
            <a:t>Website </a:t>
          </a:r>
          <a:r>
            <a:rPr lang="nl-BE" sz="2000" b="1" dirty="0" err="1">
              <a:solidFill>
                <a:schemeClr val="tx1"/>
              </a:solidFill>
              <a:hlinkClick xmlns:r="http://schemas.openxmlformats.org/officeDocument/2006/relationships" r:id="rId3"/>
            </a:rPr>
            <a:t>VlaVirGem</a:t>
          </a:r>
          <a:endParaRPr lang="nl-BE" sz="2000" b="1" dirty="0">
            <a:solidFill>
              <a:schemeClr val="tx1"/>
            </a:solidFill>
          </a:endParaRPr>
        </a:p>
        <a:p>
          <a:endParaRPr lang="nl-BE" sz="2000" dirty="0">
            <a:solidFill>
              <a:schemeClr val="tx1"/>
            </a:solidFill>
          </a:endParaRPr>
        </a:p>
        <a:p>
          <a:r>
            <a:rPr lang="nl-BE" sz="1800" dirty="0">
              <a:solidFill>
                <a:schemeClr val="tx1"/>
              </a:solidFill>
            </a:rPr>
            <a:t>Wie zit er</a:t>
          </a:r>
          <a:br>
            <a:rPr lang="nl-BE" sz="1800" dirty="0">
              <a:solidFill>
                <a:schemeClr val="tx1"/>
              </a:solidFill>
            </a:rPr>
          </a:br>
          <a:r>
            <a:rPr lang="nl-BE" sz="1800" dirty="0">
              <a:solidFill>
                <a:schemeClr val="tx1"/>
              </a:solidFill>
            </a:rPr>
            <a:t> in de raad?</a:t>
          </a:r>
        </a:p>
      </dgm:t>
    </dgm:pt>
    <dgm:pt modelId="{96DC297C-97A9-4995-B12E-6861A5CCB26E}" type="parTrans" cxnId="{74C78A2B-3EF1-4B24-9F39-A43A1A9BE466}">
      <dgm:prSet/>
      <dgm:spPr/>
      <dgm:t>
        <a:bodyPr/>
        <a:lstStyle/>
        <a:p>
          <a:endParaRPr lang="nl-BE"/>
        </a:p>
      </dgm:t>
    </dgm:pt>
    <dgm:pt modelId="{49F2E1EA-4384-4CFA-AAAD-C1F34102F33C}" type="sibTrans" cxnId="{74C78A2B-3EF1-4B24-9F39-A43A1A9BE466}">
      <dgm:prSet/>
      <dgm:spPr/>
      <dgm:t>
        <a:bodyPr/>
        <a:lstStyle/>
        <a:p>
          <a:endParaRPr lang="nl-BE"/>
        </a:p>
      </dgm:t>
    </dgm:pt>
    <dgm:pt modelId="{2DD495A7-0BBF-4AAE-993B-144A2D080664}">
      <dgm:prSet custT="1"/>
      <dgm:spPr/>
      <dgm:t>
        <a:bodyPr/>
        <a:lstStyle/>
        <a:p>
          <a:r>
            <a:rPr lang="nl-BE" sz="2000" b="1" dirty="0">
              <a:solidFill>
                <a:schemeClr val="tx1"/>
              </a:solidFill>
              <a:hlinkClick xmlns:r="http://schemas.openxmlformats.org/officeDocument/2006/relationships" r:id="rId4"/>
            </a:rPr>
            <a:t>Zoek-pagina</a:t>
          </a:r>
          <a:endParaRPr lang="nl-BE" sz="2000" b="1" dirty="0">
            <a:solidFill>
              <a:schemeClr val="tx1"/>
            </a:solidFill>
          </a:endParaRPr>
        </a:p>
        <a:p>
          <a:endParaRPr lang="nl-BE" sz="2000" dirty="0">
            <a:solidFill>
              <a:schemeClr val="tx1"/>
            </a:solidFill>
          </a:endParaRPr>
        </a:p>
        <a:p>
          <a:r>
            <a:rPr lang="nl-BE" sz="1800" dirty="0">
              <a:solidFill>
                <a:schemeClr val="tx1"/>
              </a:solidFill>
            </a:rPr>
            <a:t>Besluiten</a:t>
          </a:r>
        </a:p>
        <a:p>
          <a:r>
            <a:rPr lang="nl-BE" sz="1800" dirty="0">
              <a:solidFill>
                <a:schemeClr val="tx1"/>
              </a:solidFill>
            </a:rPr>
            <a:t>Mandaten</a:t>
          </a:r>
        </a:p>
      </dgm:t>
    </dgm:pt>
    <dgm:pt modelId="{E7492570-41F4-4F72-9441-AE43FE71D7AD}" type="parTrans" cxnId="{7D62303F-3F60-45FC-918E-12DEFDB0C5B9}">
      <dgm:prSet/>
      <dgm:spPr/>
      <dgm:t>
        <a:bodyPr/>
        <a:lstStyle/>
        <a:p>
          <a:endParaRPr lang="nl-BE"/>
        </a:p>
      </dgm:t>
    </dgm:pt>
    <dgm:pt modelId="{2FBF29C9-1A7D-4D1E-8BCB-032DA6061912}" type="sibTrans" cxnId="{7D62303F-3F60-45FC-918E-12DEFDB0C5B9}">
      <dgm:prSet/>
      <dgm:spPr/>
      <dgm:t>
        <a:bodyPr/>
        <a:lstStyle/>
        <a:p>
          <a:endParaRPr lang="nl-BE"/>
        </a:p>
      </dgm:t>
    </dgm:pt>
    <dgm:pt modelId="{1204F0B3-83C3-4A78-8D99-23F1F0B69B24}">
      <dgm:prSet custT="1"/>
      <dgm:spPr/>
      <dgm:t>
        <a:bodyPr/>
        <a:lstStyle/>
        <a:p>
          <a:r>
            <a:rPr lang="nl-BE" sz="2000" b="1" dirty="0">
              <a:solidFill>
                <a:schemeClr val="tx1"/>
              </a:solidFill>
              <a:hlinkClick xmlns:r="http://schemas.openxmlformats.org/officeDocument/2006/relationships" r:id="rId5"/>
            </a:rPr>
            <a:t>Website </a:t>
          </a:r>
          <a:r>
            <a:rPr lang="nl-BE" sz="2000" b="1" dirty="0" err="1">
              <a:solidFill>
                <a:schemeClr val="tx1"/>
              </a:solidFill>
              <a:hlinkClick xmlns:r="http://schemas.openxmlformats.org/officeDocument/2006/relationships" r:id="rId5"/>
            </a:rPr>
            <a:t>VlaVirGem</a:t>
          </a:r>
          <a:endParaRPr lang="nl-BE" sz="2000" b="1" dirty="0">
            <a:solidFill>
              <a:schemeClr val="tx1"/>
            </a:solidFill>
          </a:endParaRPr>
        </a:p>
        <a:p>
          <a:endParaRPr lang="nl-BE" sz="2000" dirty="0">
            <a:solidFill>
              <a:schemeClr val="tx1"/>
            </a:solidFill>
          </a:endParaRPr>
        </a:p>
        <a:p>
          <a:r>
            <a:rPr lang="nl-BE" sz="1800" dirty="0">
              <a:solidFill>
                <a:schemeClr val="tx1"/>
              </a:solidFill>
            </a:rPr>
            <a:t>Overzicht besluiten</a:t>
          </a:r>
        </a:p>
        <a:p>
          <a:r>
            <a:rPr lang="nl-BE" sz="1800" dirty="0">
              <a:solidFill>
                <a:schemeClr val="tx1"/>
              </a:solidFill>
            </a:rPr>
            <a:t>Gewijzigde raad</a:t>
          </a:r>
        </a:p>
        <a:p>
          <a:endParaRPr lang="nl-BE" sz="2600" dirty="0">
            <a:solidFill>
              <a:schemeClr val="tx1"/>
            </a:solidFill>
          </a:endParaRPr>
        </a:p>
      </dgm:t>
    </dgm:pt>
    <dgm:pt modelId="{E035702F-9C8D-4C24-8AAD-117230F6AE0C}" type="parTrans" cxnId="{229DD3A6-B502-4FF3-B3DF-905E60FAC9BF}">
      <dgm:prSet/>
      <dgm:spPr/>
      <dgm:t>
        <a:bodyPr/>
        <a:lstStyle/>
        <a:p>
          <a:endParaRPr lang="nl-BE"/>
        </a:p>
      </dgm:t>
    </dgm:pt>
    <dgm:pt modelId="{7DF7E00F-5BFA-42A7-8D2E-40CAE68B3995}" type="sibTrans" cxnId="{229DD3A6-B502-4FF3-B3DF-905E60FAC9BF}">
      <dgm:prSet/>
      <dgm:spPr/>
      <dgm:t>
        <a:bodyPr/>
        <a:lstStyle/>
        <a:p>
          <a:endParaRPr lang="nl-BE"/>
        </a:p>
      </dgm:t>
    </dgm:pt>
    <dgm:pt modelId="{4401E174-9539-4418-BC84-7D452159BC19}" type="pres">
      <dgm:prSet presAssocID="{AFEC6A01-8DF4-4DB6-9EE6-1EAFA158B1A1}" presName="Name0" presStyleCnt="0">
        <dgm:presLayoutVars>
          <dgm:dir/>
          <dgm:resizeHandles val="exact"/>
        </dgm:presLayoutVars>
      </dgm:prSet>
      <dgm:spPr/>
    </dgm:pt>
    <dgm:pt modelId="{CD45E451-5FB5-42A0-A6B5-6AE3085D4908}" type="pres">
      <dgm:prSet presAssocID="{AFEC6A01-8DF4-4DB6-9EE6-1EAFA158B1A1}" presName="bkgdShp" presStyleLbl="alignAccFollowNode1" presStyleIdx="0" presStyleCnt="1"/>
      <dgm:spPr/>
    </dgm:pt>
    <dgm:pt modelId="{92E2082E-105C-47B7-AC82-32F6752FECAA}" type="pres">
      <dgm:prSet presAssocID="{AFEC6A01-8DF4-4DB6-9EE6-1EAFA158B1A1}" presName="linComp" presStyleCnt="0"/>
      <dgm:spPr/>
    </dgm:pt>
    <dgm:pt modelId="{0639631D-DA26-4A4A-B004-5EEF7EAE1252}" type="pres">
      <dgm:prSet presAssocID="{86DA3289-A841-4562-A95C-87DFF201DD7B}" presName="compNode" presStyleCnt="0"/>
      <dgm:spPr/>
    </dgm:pt>
    <dgm:pt modelId="{3176B2DE-D0D9-4451-B08C-EF3B60CA1CF0}" type="pres">
      <dgm:prSet presAssocID="{86DA3289-A841-4562-A95C-87DFF201DD7B}" presName="node" presStyleLbl="node1" presStyleIdx="0" presStyleCnt="5" custScaleX="116391" custLinFactNeighborX="-8257">
        <dgm:presLayoutVars>
          <dgm:bulletEnabled val="1"/>
        </dgm:presLayoutVars>
      </dgm:prSet>
      <dgm:spPr/>
    </dgm:pt>
    <dgm:pt modelId="{F68C4FB1-E192-48EB-AC67-7A700648A01C}" type="pres">
      <dgm:prSet presAssocID="{86DA3289-A841-4562-A95C-87DFF201DD7B}" presName="invisiNode" presStyleLbl="node1" presStyleIdx="0" presStyleCnt="5"/>
      <dgm:spPr/>
    </dgm:pt>
    <dgm:pt modelId="{A0728A92-6A49-42E2-ABB4-691817BF1BBF}" type="pres">
      <dgm:prSet presAssocID="{86DA3289-A841-4562-A95C-87DFF201DD7B}" presName="imagNode" presStyleLbl="fgImgPlace1" presStyleIdx="0" presStyleCnt="5" custScaleX="115452" custLinFactNeighborX="-8257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/>
          </dgm14:cNvPr>
        </a:ext>
      </dgm:extLst>
    </dgm:pt>
    <dgm:pt modelId="{DE676F1E-C8FE-4765-BF2C-F1586E8098EC}" type="pres">
      <dgm:prSet presAssocID="{49F2E1EA-4384-4CFA-AAAD-C1F34102F33C}" presName="sibTrans" presStyleLbl="sibTrans2D1" presStyleIdx="0" presStyleCnt="0"/>
      <dgm:spPr/>
    </dgm:pt>
    <dgm:pt modelId="{5F66E6C5-45BE-48FF-9725-5B7F3D3EDBB2}" type="pres">
      <dgm:prSet presAssocID="{AC7B48AA-AF40-4B81-90E1-3A61525424EF}" presName="compNode" presStyleCnt="0"/>
      <dgm:spPr/>
    </dgm:pt>
    <dgm:pt modelId="{58DE3266-7BB4-4047-AD80-2314A9E838EF}" type="pres">
      <dgm:prSet presAssocID="{AC7B48AA-AF40-4B81-90E1-3A61525424EF}" presName="node" presStyleLbl="node1" presStyleIdx="1" presStyleCnt="5" custScaleX="119720">
        <dgm:presLayoutVars>
          <dgm:bulletEnabled val="1"/>
        </dgm:presLayoutVars>
      </dgm:prSet>
      <dgm:spPr/>
    </dgm:pt>
    <dgm:pt modelId="{BB12D3DA-AA98-4403-8A06-1079CCDE3846}" type="pres">
      <dgm:prSet presAssocID="{AC7B48AA-AF40-4B81-90E1-3A61525424EF}" presName="invisiNode" presStyleLbl="node1" presStyleIdx="1" presStyleCnt="5"/>
      <dgm:spPr/>
    </dgm:pt>
    <dgm:pt modelId="{C28265D1-6681-40A5-8454-3864A7FD9DF3}" type="pres">
      <dgm:prSet presAssocID="{AC7B48AA-AF40-4B81-90E1-3A61525424EF}" presName="imagNode" presStyleLbl="fgImgPlace1" presStyleIdx="1" presStyleCnt="5" custScaleX="122564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/>
          </dgm14:cNvPr>
        </a:ext>
      </dgm:extLst>
    </dgm:pt>
    <dgm:pt modelId="{09DBCAAE-B445-414A-B4DF-B3B56623C607}" type="pres">
      <dgm:prSet presAssocID="{6588FA6A-06C3-4505-9EDD-F507D4C9EDCD}" presName="sibTrans" presStyleLbl="sibTrans2D1" presStyleIdx="0" presStyleCnt="0"/>
      <dgm:spPr/>
    </dgm:pt>
    <dgm:pt modelId="{15A3E224-151B-4537-97DD-12A0A69E02AC}" type="pres">
      <dgm:prSet presAssocID="{16EF29A1-3CD4-4FDC-9E3E-CF7480B993E3}" presName="compNode" presStyleCnt="0"/>
      <dgm:spPr/>
    </dgm:pt>
    <dgm:pt modelId="{06ECC881-1345-4CA7-86B4-E83122368B4E}" type="pres">
      <dgm:prSet presAssocID="{16EF29A1-3CD4-4FDC-9E3E-CF7480B993E3}" presName="node" presStyleLbl="node1" presStyleIdx="2" presStyleCnt="5" custScaleX="117626">
        <dgm:presLayoutVars>
          <dgm:bulletEnabled val="1"/>
        </dgm:presLayoutVars>
      </dgm:prSet>
      <dgm:spPr/>
    </dgm:pt>
    <dgm:pt modelId="{F4BC9B68-C8F4-441D-ABFC-0B6B71E757E5}" type="pres">
      <dgm:prSet presAssocID="{16EF29A1-3CD4-4FDC-9E3E-CF7480B993E3}" presName="invisiNode" presStyleLbl="node1" presStyleIdx="2" presStyleCnt="5"/>
      <dgm:spPr/>
    </dgm:pt>
    <dgm:pt modelId="{65E16AF9-9859-4DD6-B9D3-F1C94206E4F0}" type="pres">
      <dgm:prSet presAssocID="{16EF29A1-3CD4-4FDC-9E3E-CF7480B993E3}" presName="imagNode" presStyleLbl="fgImgPlace1" presStyleIdx="2" presStyleCnt="5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extLst/>
    </dgm:pt>
    <dgm:pt modelId="{B52FF744-DD2D-4614-9CE1-DC9C10FC3BAD}" type="pres">
      <dgm:prSet presAssocID="{CDD630B4-CC03-4046-89CB-0189D5456309}" presName="sibTrans" presStyleLbl="sibTrans2D1" presStyleIdx="0" presStyleCnt="0"/>
      <dgm:spPr/>
    </dgm:pt>
    <dgm:pt modelId="{3820B865-84BA-4142-9CB4-8EFF1EAA8099}" type="pres">
      <dgm:prSet presAssocID="{1204F0B3-83C3-4A78-8D99-23F1F0B69B24}" presName="compNode" presStyleCnt="0"/>
      <dgm:spPr/>
    </dgm:pt>
    <dgm:pt modelId="{4EB4FF4F-F5C6-437E-991E-5959887BEACF}" type="pres">
      <dgm:prSet presAssocID="{1204F0B3-83C3-4A78-8D99-23F1F0B69B24}" presName="node" presStyleLbl="node1" presStyleIdx="3" presStyleCnt="5" custScaleX="120732" custLinFactNeighborX="646">
        <dgm:presLayoutVars>
          <dgm:bulletEnabled val="1"/>
        </dgm:presLayoutVars>
      </dgm:prSet>
      <dgm:spPr/>
    </dgm:pt>
    <dgm:pt modelId="{72DBA244-CFE4-4735-A4A4-FF0F661E31D4}" type="pres">
      <dgm:prSet presAssocID="{1204F0B3-83C3-4A78-8D99-23F1F0B69B24}" presName="invisiNode" presStyleLbl="node1" presStyleIdx="3" presStyleCnt="5"/>
      <dgm:spPr/>
    </dgm:pt>
    <dgm:pt modelId="{A4795BC7-2398-4FCD-B1B5-23FD1E1E7D4B}" type="pres">
      <dgm:prSet presAssocID="{1204F0B3-83C3-4A78-8D99-23F1F0B69B24}" presName="imagNode" presStyleLbl="fgImgPlace1" presStyleIdx="3" presStyleCnt="5" custLinFactNeighborY="-337"/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5"/>
          </dgm14:cNvPr>
        </a:ext>
      </dgm:extLst>
    </dgm:pt>
    <dgm:pt modelId="{D1B83695-07EA-419F-B07A-817238FD287D}" type="pres">
      <dgm:prSet presAssocID="{7DF7E00F-5BFA-42A7-8D2E-40CAE68B3995}" presName="sibTrans" presStyleLbl="sibTrans2D1" presStyleIdx="0" presStyleCnt="0"/>
      <dgm:spPr/>
    </dgm:pt>
    <dgm:pt modelId="{C1BE0998-7638-426B-8E90-C1B778D87FCF}" type="pres">
      <dgm:prSet presAssocID="{2DD495A7-0BBF-4AAE-993B-144A2D080664}" presName="compNode" presStyleCnt="0"/>
      <dgm:spPr/>
    </dgm:pt>
    <dgm:pt modelId="{462B9E56-8685-4527-930D-1F1BB1099022}" type="pres">
      <dgm:prSet presAssocID="{2DD495A7-0BBF-4AAE-993B-144A2D080664}" presName="node" presStyleLbl="node1" presStyleIdx="4" presStyleCnt="5" custScaleX="118159">
        <dgm:presLayoutVars>
          <dgm:bulletEnabled val="1"/>
        </dgm:presLayoutVars>
      </dgm:prSet>
      <dgm:spPr/>
    </dgm:pt>
    <dgm:pt modelId="{71CCF93D-E667-40E9-A78A-517301A99A8A}" type="pres">
      <dgm:prSet presAssocID="{2DD495A7-0BBF-4AAE-993B-144A2D080664}" presName="invisiNode" presStyleLbl="node1" presStyleIdx="4" presStyleCnt="5"/>
      <dgm:spPr/>
    </dgm:pt>
    <dgm:pt modelId="{1F9B0EF1-8713-4D96-B510-DDC7180B3217}" type="pres">
      <dgm:prSet presAssocID="{2DD495A7-0BBF-4AAE-993B-144A2D080664}" presName="imagNode" presStyleLbl="fgImgPlace1" presStyleIdx="4" presStyleCnt="5"/>
      <dgm:spPr>
        <a:blipFill rotWithShape="1">
          <a:blip xmlns:r="http://schemas.openxmlformats.org/officeDocument/2006/relationships" r:embed="rId10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/>
          </dgm14:cNvPr>
        </a:ext>
      </dgm:extLst>
    </dgm:pt>
  </dgm:ptLst>
  <dgm:cxnLst>
    <dgm:cxn modelId="{05A92412-AD2B-4489-A952-3270061B0E39}" type="presOf" srcId="{2DD495A7-0BBF-4AAE-993B-144A2D080664}" destId="{462B9E56-8685-4527-930D-1F1BB1099022}" srcOrd="0" destOrd="0" presId="urn:microsoft.com/office/officeart/2005/8/layout/pList2"/>
    <dgm:cxn modelId="{26088C20-344C-42D0-B61A-C14CCECDEAA9}" type="presOf" srcId="{49F2E1EA-4384-4CFA-AAAD-C1F34102F33C}" destId="{DE676F1E-C8FE-4765-BF2C-F1586E8098EC}" srcOrd="0" destOrd="0" presId="urn:microsoft.com/office/officeart/2005/8/layout/pList2"/>
    <dgm:cxn modelId="{6D6B262A-F1B8-4645-B4F5-FB14E21AD03A}" type="presOf" srcId="{7DF7E00F-5BFA-42A7-8D2E-40CAE68B3995}" destId="{D1B83695-07EA-419F-B07A-817238FD287D}" srcOrd="0" destOrd="0" presId="urn:microsoft.com/office/officeart/2005/8/layout/pList2"/>
    <dgm:cxn modelId="{74C78A2B-3EF1-4B24-9F39-A43A1A9BE466}" srcId="{AFEC6A01-8DF4-4DB6-9EE6-1EAFA158B1A1}" destId="{86DA3289-A841-4562-A95C-87DFF201DD7B}" srcOrd="0" destOrd="0" parTransId="{96DC297C-97A9-4995-B12E-6861A5CCB26E}" sibTransId="{49F2E1EA-4384-4CFA-AAAD-C1F34102F33C}"/>
    <dgm:cxn modelId="{83A5C13D-69A9-4DC5-AD19-D7C910622A48}" type="presOf" srcId="{1204F0B3-83C3-4A78-8D99-23F1F0B69B24}" destId="{4EB4FF4F-F5C6-437E-991E-5959887BEACF}" srcOrd="0" destOrd="0" presId="urn:microsoft.com/office/officeart/2005/8/layout/pList2"/>
    <dgm:cxn modelId="{7D62303F-3F60-45FC-918E-12DEFDB0C5B9}" srcId="{AFEC6A01-8DF4-4DB6-9EE6-1EAFA158B1A1}" destId="{2DD495A7-0BBF-4AAE-993B-144A2D080664}" srcOrd="4" destOrd="0" parTransId="{E7492570-41F4-4F72-9441-AE43FE71D7AD}" sibTransId="{2FBF29C9-1A7D-4D1E-8BCB-032DA6061912}"/>
    <dgm:cxn modelId="{6836785F-FFC8-49CE-9A72-62745EDB7AF2}" type="presOf" srcId="{16EF29A1-3CD4-4FDC-9E3E-CF7480B993E3}" destId="{06ECC881-1345-4CA7-86B4-E83122368B4E}" srcOrd="0" destOrd="0" presId="urn:microsoft.com/office/officeart/2005/8/layout/pList2"/>
    <dgm:cxn modelId="{60F3D561-68CE-42AA-BD20-FBF03F3C9E90}" type="presOf" srcId="{CDD630B4-CC03-4046-89CB-0189D5456309}" destId="{B52FF744-DD2D-4614-9CE1-DC9C10FC3BAD}" srcOrd="0" destOrd="0" presId="urn:microsoft.com/office/officeart/2005/8/layout/pList2"/>
    <dgm:cxn modelId="{324EC06D-F40D-45B4-9CC0-2351B9811576}" type="presOf" srcId="{86DA3289-A841-4562-A95C-87DFF201DD7B}" destId="{3176B2DE-D0D9-4451-B08C-EF3B60CA1CF0}" srcOrd="0" destOrd="0" presId="urn:microsoft.com/office/officeart/2005/8/layout/pList2"/>
    <dgm:cxn modelId="{229DD3A6-B502-4FF3-B3DF-905E60FAC9BF}" srcId="{AFEC6A01-8DF4-4DB6-9EE6-1EAFA158B1A1}" destId="{1204F0B3-83C3-4A78-8D99-23F1F0B69B24}" srcOrd="3" destOrd="0" parTransId="{E035702F-9C8D-4C24-8AAD-117230F6AE0C}" sibTransId="{7DF7E00F-5BFA-42A7-8D2E-40CAE68B3995}"/>
    <dgm:cxn modelId="{5D1EC0D2-F844-4523-9CF8-4D77806C4B1A}" srcId="{AFEC6A01-8DF4-4DB6-9EE6-1EAFA158B1A1}" destId="{AC7B48AA-AF40-4B81-90E1-3A61525424EF}" srcOrd="1" destOrd="0" parTransId="{459CF52C-2ABC-4E03-B254-608EDACC559D}" sibTransId="{6588FA6A-06C3-4505-9EDD-F507D4C9EDCD}"/>
    <dgm:cxn modelId="{C71D3CD4-295D-47C9-ACB6-7E6C9B8CFC92}" type="presOf" srcId="{AC7B48AA-AF40-4B81-90E1-3A61525424EF}" destId="{58DE3266-7BB4-4047-AD80-2314A9E838EF}" srcOrd="0" destOrd="0" presId="urn:microsoft.com/office/officeart/2005/8/layout/pList2"/>
    <dgm:cxn modelId="{7E8B62DD-D3CC-46CF-ADF5-BC4F3F1C497B}" type="presOf" srcId="{AFEC6A01-8DF4-4DB6-9EE6-1EAFA158B1A1}" destId="{4401E174-9539-4418-BC84-7D452159BC19}" srcOrd="0" destOrd="0" presId="urn:microsoft.com/office/officeart/2005/8/layout/pList2"/>
    <dgm:cxn modelId="{B6198EE5-4C95-42AE-8B10-F45C64BEA14D}" srcId="{AFEC6A01-8DF4-4DB6-9EE6-1EAFA158B1A1}" destId="{16EF29A1-3CD4-4FDC-9E3E-CF7480B993E3}" srcOrd="2" destOrd="0" parTransId="{2A73370A-C4DA-45F7-AAED-6BA1C794BDA0}" sibTransId="{CDD630B4-CC03-4046-89CB-0189D5456309}"/>
    <dgm:cxn modelId="{68D8A5EF-74C7-4EDA-8F99-850B6FC44125}" type="presOf" srcId="{6588FA6A-06C3-4505-9EDD-F507D4C9EDCD}" destId="{09DBCAAE-B445-414A-B4DF-B3B56623C607}" srcOrd="0" destOrd="0" presId="urn:microsoft.com/office/officeart/2005/8/layout/pList2"/>
    <dgm:cxn modelId="{B90D61A0-EFB5-4A20-8302-E7119D378866}" type="presParOf" srcId="{4401E174-9539-4418-BC84-7D452159BC19}" destId="{CD45E451-5FB5-42A0-A6B5-6AE3085D4908}" srcOrd="0" destOrd="0" presId="urn:microsoft.com/office/officeart/2005/8/layout/pList2"/>
    <dgm:cxn modelId="{8B4901F6-F1A3-4300-B93C-A4D07BD86D46}" type="presParOf" srcId="{4401E174-9539-4418-BC84-7D452159BC19}" destId="{92E2082E-105C-47B7-AC82-32F6752FECAA}" srcOrd="1" destOrd="0" presId="urn:microsoft.com/office/officeart/2005/8/layout/pList2"/>
    <dgm:cxn modelId="{B5C6274C-7BF3-4DAF-972E-8FC045DB695C}" type="presParOf" srcId="{92E2082E-105C-47B7-AC82-32F6752FECAA}" destId="{0639631D-DA26-4A4A-B004-5EEF7EAE1252}" srcOrd="0" destOrd="0" presId="urn:microsoft.com/office/officeart/2005/8/layout/pList2"/>
    <dgm:cxn modelId="{1D80585B-5E3B-49EB-BCEA-6DBA91BAECB5}" type="presParOf" srcId="{0639631D-DA26-4A4A-B004-5EEF7EAE1252}" destId="{3176B2DE-D0D9-4451-B08C-EF3B60CA1CF0}" srcOrd="0" destOrd="0" presId="urn:microsoft.com/office/officeart/2005/8/layout/pList2"/>
    <dgm:cxn modelId="{E3D06738-B5A3-4500-BFF6-7619BEF863E5}" type="presParOf" srcId="{0639631D-DA26-4A4A-B004-5EEF7EAE1252}" destId="{F68C4FB1-E192-48EB-AC67-7A700648A01C}" srcOrd="1" destOrd="0" presId="urn:microsoft.com/office/officeart/2005/8/layout/pList2"/>
    <dgm:cxn modelId="{F10686FA-7F49-4456-A449-A1BA81AF94D1}" type="presParOf" srcId="{0639631D-DA26-4A4A-B004-5EEF7EAE1252}" destId="{A0728A92-6A49-42E2-ABB4-691817BF1BBF}" srcOrd="2" destOrd="0" presId="urn:microsoft.com/office/officeart/2005/8/layout/pList2"/>
    <dgm:cxn modelId="{9C126A4E-10DA-46C3-93D8-F11FD5981BF6}" type="presParOf" srcId="{92E2082E-105C-47B7-AC82-32F6752FECAA}" destId="{DE676F1E-C8FE-4765-BF2C-F1586E8098EC}" srcOrd="1" destOrd="0" presId="urn:microsoft.com/office/officeart/2005/8/layout/pList2"/>
    <dgm:cxn modelId="{5EDB90D3-7E4D-450D-AB0F-C724F8ED1437}" type="presParOf" srcId="{92E2082E-105C-47B7-AC82-32F6752FECAA}" destId="{5F66E6C5-45BE-48FF-9725-5B7F3D3EDBB2}" srcOrd="2" destOrd="0" presId="urn:microsoft.com/office/officeart/2005/8/layout/pList2"/>
    <dgm:cxn modelId="{668F0F79-CCC4-445E-81AE-122CE507861A}" type="presParOf" srcId="{5F66E6C5-45BE-48FF-9725-5B7F3D3EDBB2}" destId="{58DE3266-7BB4-4047-AD80-2314A9E838EF}" srcOrd="0" destOrd="0" presId="urn:microsoft.com/office/officeart/2005/8/layout/pList2"/>
    <dgm:cxn modelId="{1EDEB7C5-DFF8-404F-8D98-11B3D30855C0}" type="presParOf" srcId="{5F66E6C5-45BE-48FF-9725-5B7F3D3EDBB2}" destId="{BB12D3DA-AA98-4403-8A06-1079CCDE3846}" srcOrd="1" destOrd="0" presId="urn:microsoft.com/office/officeart/2005/8/layout/pList2"/>
    <dgm:cxn modelId="{A4C90C7A-3DBF-43C4-9E2A-FBA4EBD05690}" type="presParOf" srcId="{5F66E6C5-45BE-48FF-9725-5B7F3D3EDBB2}" destId="{C28265D1-6681-40A5-8454-3864A7FD9DF3}" srcOrd="2" destOrd="0" presId="urn:microsoft.com/office/officeart/2005/8/layout/pList2"/>
    <dgm:cxn modelId="{0FBF9EEB-CE50-46DB-97F9-AF9BD192F32B}" type="presParOf" srcId="{92E2082E-105C-47B7-AC82-32F6752FECAA}" destId="{09DBCAAE-B445-414A-B4DF-B3B56623C607}" srcOrd="3" destOrd="0" presId="urn:microsoft.com/office/officeart/2005/8/layout/pList2"/>
    <dgm:cxn modelId="{1AF7A169-EC37-433F-9825-3FE746CC00CB}" type="presParOf" srcId="{92E2082E-105C-47B7-AC82-32F6752FECAA}" destId="{15A3E224-151B-4537-97DD-12A0A69E02AC}" srcOrd="4" destOrd="0" presId="urn:microsoft.com/office/officeart/2005/8/layout/pList2"/>
    <dgm:cxn modelId="{166651DA-A2DA-4A36-8390-F9651B33430F}" type="presParOf" srcId="{15A3E224-151B-4537-97DD-12A0A69E02AC}" destId="{06ECC881-1345-4CA7-86B4-E83122368B4E}" srcOrd="0" destOrd="0" presId="urn:microsoft.com/office/officeart/2005/8/layout/pList2"/>
    <dgm:cxn modelId="{AB62BDA6-4922-452D-A926-A9C9E8163A87}" type="presParOf" srcId="{15A3E224-151B-4537-97DD-12A0A69E02AC}" destId="{F4BC9B68-C8F4-441D-ABFC-0B6B71E757E5}" srcOrd="1" destOrd="0" presId="urn:microsoft.com/office/officeart/2005/8/layout/pList2"/>
    <dgm:cxn modelId="{46D46A60-10BE-4D78-9691-64827A6DA83F}" type="presParOf" srcId="{15A3E224-151B-4537-97DD-12A0A69E02AC}" destId="{65E16AF9-9859-4DD6-B9D3-F1C94206E4F0}" srcOrd="2" destOrd="0" presId="urn:microsoft.com/office/officeart/2005/8/layout/pList2"/>
    <dgm:cxn modelId="{E557433C-DE69-44EE-AC20-1725E56755A8}" type="presParOf" srcId="{92E2082E-105C-47B7-AC82-32F6752FECAA}" destId="{B52FF744-DD2D-4614-9CE1-DC9C10FC3BAD}" srcOrd="5" destOrd="0" presId="urn:microsoft.com/office/officeart/2005/8/layout/pList2"/>
    <dgm:cxn modelId="{C1986706-720F-46C0-A424-C6E1C72D708F}" type="presParOf" srcId="{92E2082E-105C-47B7-AC82-32F6752FECAA}" destId="{3820B865-84BA-4142-9CB4-8EFF1EAA8099}" srcOrd="6" destOrd="0" presId="urn:microsoft.com/office/officeart/2005/8/layout/pList2"/>
    <dgm:cxn modelId="{240C4D7C-1D09-44C9-92D4-19B097BFF896}" type="presParOf" srcId="{3820B865-84BA-4142-9CB4-8EFF1EAA8099}" destId="{4EB4FF4F-F5C6-437E-991E-5959887BEACF}" srcOrd="0" destOrd="0" presId="urn:microsoft.com/office/officeart/2005/8/layout/pList2"/>
    <dgm:cxn modelId="{FD833F28-939B-404F-8A17-BAF97DB86847}" type="presParOf" srcId="{3820B865-84BA-4142-9CB4-8EFF1EAA8099}" destId="{72DBA244-CFE4-4735-A4A4-FF0F661E31D4}" srcOrd="1" destOrd="0" presId="urn:microsoft.com/office/officeart/2005/8/layout/pList2"/>
    <dgm:cxn modelId="{26627634-C90C-433F-B22E-603949426190}" type="presParOf" srcId="{3820B865-84BA-4142-9CB4-8EFF1EAA8099}" destId="{A4795BC7-2398-4FCD-B1B5-23FD1E1E7D4B}" srcOrd="2" destOrd="0" presId="urn:microsoft.com/office/officeart/2005/8/layout/pList2"/>
    <dgm:cxn modelId="{155D8848-98C4-4DE3-AA61-71168C6F2116}" type="presParOf" srcId="{92E2082E-105C-47B7-AC82-32F6752FECAA}" destId="{D1B83695-07EA-419F-B07A-817238FD287D}" srcOrd="7" destOrd="0" presId="urn:microsoft.com/office/officeart/2005/8/layout/pList2"/>
    <dgm:cxn modelId="{E7E9E312-D4CC-4AAA-B4AA-658A75FE655F}" type="presParOf" srcId="{92E2082E-105C-47B7-AC82-32F6752FECAA}" destId="{C1BE0998-7638-426B-8E90-C1B778D87FCF}" srcOrd="8" destOrd="0" presId="urn:microsoft.com/office/officeart/2005/8/layout/pList2"/>
    <dgm:cxn modelId="{986B1570-4E67-4AF4-A8B8-FC139F6A0BC2}" type="presParOf" srcId="{C1BE0998-7638-426B-8E90-C1B778D87FCF}" destId="{462B9E56-8685-4527-930D-1F1BB1099022}" srcOrd="0" destOrd="0" presId="urn:microsoft.com/office/officeart/2005/8/layout/pList2"/>
    <dgm:cxn modelId="{98C6A6F2-A99E-48EE-B022-2A0AD0988B78}" type="presParOf" srcId="{C1BE0998-7638-426B-8E90-C1B778D87FCF}" destId="{71CCF93D-E667-40E9-A78A-517301A99A8A}" srcOrd="1" destOrd="0" presId="urn:microsoft.com/office/officeart/2005/8/layout/pList2"/>
    <dgm:cxn modelId="{7BDFA0A6-49BF-4A49-AF07-AB8D1241F9F1}" type="presParOf" srcId="{C1BE0998-7638-426B-8E90-C1B778D87FCF}" destId="{1F9B0EF1-8713-4D96-B510-DDC7180B3217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44BA6D-06B8-4F0B-926A-1146787ACA0E}" type="doc">
      <dgm:prSet loTypeId="urn:microsoft.com/office/officeart/2008/layout/HexagonCluster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9EF2A057-7FE7-4A41-814A-F08036788E60}">
      <dgm:prSet phldrT="[Teks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solidFill>
            <a:srgbClr val="333333"/>
          </a:solidFill>
        </a:ln>
      </dgm:spPr>
      <dgm:t>
        <a:bodyPr/>
        <a:lstStyle/>
        <a:p>
          <a:endParaRPr lang="nl-BE" dirty="0"/>
        </a:p>
      </dgm:t>
    </dgm:pt>
    <dgm:pt modelId="{1881B062-4902-411F-B0BC-42B195534DD2}" type="parTrans" cxnId="{D85B28E8-F86C-4435-9F23-79AC3F4508E5}">
      <dgm:prSet/>
      <dgm:spPr/>
      <dgm:t>
        <a:bodyPr/>
        <a:lstStyle/>
        <a:p>
          <a:endParaRPr lang="nl-BE"/>
        </a:p>
      </dgm:t>
    </dgm:pt>
    <dgm:pt modelId="{8EB92E8B-9943-40FC-926F-D81E502C051D}" type="sibTrans" cxnId="{D85B28E8-F86C-4435-9F23-79AC3F4508E5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solidFill>
            <a:srgbClr val="333333"/>
          </a:solidFill>
        </a:ln>
      </dgm:spPr>
      <dgm:t>
        <a:bodyPr/>
        <a:lstStyle/>
        <a:p>
          <a:endParaRPr lang="nl-BE"/>
        </a:p>
      </dgm:t>
    </dgm:pt>
    <dgm:pt modelId="{50B3CCF4-F265-4445-8758-A5D6E71BB3CC}">
      <dgm:prSet phldrT="[Tekst]"/>
      <dgm:spPr>
        <a:blipFill rotWithShape="0">
          <a:blip xmlns:r="http://schemas.openxmlformats.org/officeDocument/2006/relationships" r:embed="rId3"/>
          <a:stretch>
            <a:fillRect/>
          </a:stretch>
        </a:blipFill>
        <a:ln>
          <a:solidFill>
            <a:srgbClr val="333333"/>
          </a:solidFill>
        </a:ln>
      </dgm:spPr>
      <dgm:t>
        <a:bodyPr/>
        <a:lstStyle/>
        <a:p>
          <a:endParaRPr lang="nl-BE" dirty="0"/>
        </a:p>
      </dgm:t>
    </dgm:pt>
    <dgm:pt modelId="{86711CEE-D227-4B66-A7CA-BD4DD9C0E1D9}" type="parTrans" cxnId="{D3131486-5D66-4973-B4D9-1ADF97C904C3}">
      <dgm:prSet/>
      <dgm:spPr/>
      <dgm:t>
        <a:bodyPr/>
        <a:lstStyle/>
        <a:p>
          <a:endParaRPr lang="nl-BE"/>
        </a:p>
      </dgm:t>
    </dgm:pt>
    <dgm:pt modelId="{F07C2BB0-71A5-4D34-BC54-C38F4D6713D8}" type="sibTrans" cxnId="{D3131486-5D66-4973-B4D9-1ADF97C904C3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  <a:ln>
          <a:solidFill>
            <a:srgbClr val="333333"/>
          </a:solidFill>
        </a:ln>
      </dgm:spPr>
      <dgm:t>
        <a:bodyPr/>
        <a:lstStyle/>
        <a:p>
          <a:endParaRPr lang="nl-BE"/>
        </a:p>
      </dgm:t>
    </dgm:pt>
    <dgm:pt modelId="{6ADF347D-3A94-4673-A6C0-133D89669725}">
      <dgm:prSet/>
      <dgm:spPr>
        <a:blipFill rotWithShape="0">
          <a:blip xmlns:r="http://schemas.openxmlformats.org/officeDocument/2006/relationships" r:embed="rId5"/>
          <a:stretch>
            <a:fillRect/>
          </a:stretch>
        </a:blipFill>
        <a:ln>
          <a:solidFill>
            <a:srgbClr val="333333"/>
          </a:solidFill>
        </a:ln>
      </dgm:spPr>
      <dgm:t>
        <a:bodyPr/>
        <a:lstStyle/>
        <a:p>
          <a:endParaRPr lang="nl-BE"/>
        </a:p>
      </dgm:t>
    </dgm:pt>
    <dgm:pt modelId="{592B3C31-5D05-4253-A815-1194280AEAE4}" type="parTrans" cxnId="{DE158832-0BF2-4400-8C6A-91EC33625AE6}">
      <dgm:prSet/>
      <dgm:spPr/>
      <dgm:t>
        <a:bodyPr/>
        <a:lstStyle/>
        <a:p>
          <a:endParaRPr lang="nl-BE"/>
        </a:p>
      </dgm:t>
    </dgm:pt>
    <dgm:pt modelId="{48D6240E-8AAB-45C5-9EE7-28C9AAB91427}" type="sibTrans" cxnId="{DE158832-0BF2-4400-8C6A-91EC33625AE6}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  <a:ln>
          <a:solidFill>
            <a:srgbClr val="333333"/>
          </a:solidFill>
        </a:ln>
      </dgm:spPr>
      <dgm:t>
        <a:bodyPr/>
        <a:lstStyle/>
        <a:p>
          <a:endParaRPr lang="nl-BE"/>
        </a:p>
      </dgm:t>
    </dgm:pt>
    <dgm:pt modelId="{BF8FC7AE-3094-431A-AB4E-CC22C8FFFE25}">
      <dgm:prSet/>
      <dgm:spPr>
        <a:blipFill rotWithShape="0">
          <a:blip xmlns:r="http://schemas.openxmlformats.org/officeDocument/2006/relationships" r:embed="rId7"/>
          <a:stretch>
            <a:fillRect/>
          </a:stretch>
        </a:blipFill>
        <a:ln>
          <a:solidFill>
            <a:srgbClr val="333333"/>
          </a:solidFill>
        </a:ln>
      </dgm:spPr>
      <dgm:t>
        <a:bodyPr/>
        <a:lstStyle/>
        <a:p>
          <a:endParaRPr lang="nl-BE"/>
        </a:p>
      </dgm:t>
    </dgm:pt>
    <dgm:pt modelId="{E378426B-115F-4846-B3AA-760201CB168E}" type="parTrans" cxnId="{0D276369-6265-42A9-B9FD-2A7E1521FCAB}">
      <dgm:prSet/>
      <dgm:spPr/>
      <dgm:t>
        <a:bodyPr/>
        <a:lstStyle/>
        <a:p>
          <a:endParaRPr lang="nl-BE"/>
        </a:p>
      </dgm:t>
    </dgm:pt>
    <dgm:pt modelId="{57423BED-EB8E-4112-A138-5AE45D90A2E0}" type="sibTrans" cxnId="{0D276369-6265-42A9-B9FD-2A7E1521FCAB}">
      <dgm:prSet/>
      <dgm:spPr>
        <a:blipFill rotWithShape="1">
          <a:blip xmlns:r="http://schemas.openxmlformats.org/officeDocument/2006/relationships" r:embed="rId8"/>
          <a:stretch>
            <a:fillRect/>
          </a:stretch>
        </a:blipFill>
        <a:ln>
          <a:solidFill>
            <a:srgbClr val="333333"/>
          </a:solidFill>
        </a:ln>
      </dgm:spPr>
      <dgm:t>
        <a:bodyPr/>
        <a:lstStyle/>
        <a:p>
          <a:endParaRPr lang="nl-BE"/>
        </a:p>
      </dgm:t>
    </dgm:pt>
    <dgm:pt modelId="{E70313A3-597F-4B4E-A792-8F13236BC3C3}" type="pres">
      <dgm:prSet presAssocID="{6044BA6D-06B8-4F0B-926A-1146787ACA0E}" presName="Name0" presStyleCnt="0">
        <dgm:presLayoutVars>
          <dgm:chMax val="21"/>
          <dgm:chPref val="21"/>
        </dgm:presLayoutVars>
      </dgm:prSet>
      <dgm:spPr/>
    </dgm:pt>
    <dgm:pt modelId="{E9C07BC1-1748-4F1A-A65E-D431A3B9C826}" type="pres">
      <dgm:prSet presAssocID="{9EF2A057-7FE7-4A41-814A-F08036788E60}" presName="text1" presStyleCnt="0"/>
      <dgm:spPr/>
    </dgm:pt>
    <dgm:pt modelId="{95C9C252-E75B-4374-B72B-4A0D7F9FF9F9}" type="pres">
      <dgm:prSet presAssocID="{9EF2A057-7FE7-4A41-814A-F08036788E60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2047ADB1-5375-45F5-8A42-746E483E2A4D}" type="pres">
      <dgm:prSet presAssocID="{9EF2A057-7FE7-4A41-814A-F08036788E60}" presName="textaccent1" presStyleCnt="0"/>
      <dgm:spPr/>
    </dgm:pt>
    <dgm:pt modelId="{A74F728C-DA45-4E12-8FBF-781DFB9EB06D}" type="pres">
      <dgm:prSet presAssocID="{9EF2A057-7FE7-4A41-814A-F08036788E60}" presName="accentRepeatNode" presStyleLbl="solidAlignAcc1" presStyleIdx="0" presStyleCnt="8"/>
      <dgm:spPr/>
    </dgm:pt>
    <dgm:pt modelId="{B3046414-AADC-4C4E-81D8-24B6B17D1E8B}" type="pres">
      <dgm:prSet presAssocID="{8EB92E8B-9943-40FC-926F-D81E502C051D}" presName="image1" presStyleCnt="0"/>
      <dgm:spPr/>
    </dgm:pt>
    <dgm:pt modelId="{1F461A0B-5D39-4C9F-803F-AB6E4889284A}" type="pres">
      <dgm:prSet presAssocID="{8EB92E8B-9943-40FC-926F-D81E502C051D}" presName="imageRepeatNode" presStyleLbl="alignAcc1" presStyleIdx="0" presStyleCnt="4"/>
      <dgm:spPr/>
    </dgm:pt>
    <dgm:pt modelId="{7E5DC9D5-2199-4CE7-9291-3B6F3458DBDD}" type="pres">
      <dgm:prSet presAssocID="{8EB92E8B-9943-40FC-926F-D81E502C051D}" presName="imageaccent1" presStyleCnt="0"/>
      <dgm:spPr/>
    </dgm:pt>
    <dgm:pt modelId="{B5F8D0C2-19E4-44C5-9E7C-487791B2685D}" type="pres">
      <dgm:prSet presAssocID="{8EB92E8B-9943-40FC-926F-D81E502C051D}" presName="accentRepeatNode" presStyleLbl="solidAlignAcc1" presStyleIdx="1" presStyleCnt="8"/>
      <dgm:spPr/>
    </dgm:pt>
    <dgm:pt modelId="{46DCD791-99B5-454E-A269-E8A934EFCD49}" type="pres">
      <dgm:prSet presAssocID="{6ADF347D-3A94-4673-A6C0-133D89669725}" presName="text2" presStyleCnt="0"/>
      <dgm:spPr/>
    </dgm:pt>
    <dgm:pt modelId="{8D9D7F8E-B4C1-440D-8181-C3A23148ED81}" type="pres">
      <dgm:prSet presAssocID="{6ADF347D-3A94-4673-A6C0-133D89669725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8C6C0DA-804D-49E5-B4DB-FB3EAAFB3A09}" type="pres">
      <dgm:prSet presAssocID="{6ADF347D-3A94-4673-A6C0-133D89669725}" presName="textaccent2" presStyleCnt="0"/>
      <dgm:spPr/>
    </dgm:pt>
    <dgm:pt modelId="{0CC54C53-9B79-4723-856A-1E1EA1F9EB42}" type="pres">
      <dgm:prSet presAssocID="{6ADF347D-3A94-4673-A6C0-133D89669725}" presName="accentRepeatNode" presStyleLbl="solidAlignAcc1" presStyleIdx="2" presStyleCnt="8"/>
      <dgm:spPr/>
    </dgm:pt>
    <dgm:pt modelId="{481A5745-612F-467E-8F0D-60CE24F2183E}" type="pres">
      <dgm:prSet presAssocID="{48D6240E-8AAB-45C5-9EE7-28C9AAB91427}" presName="image2" presStyleCnt="0"/>
      <dgm:spPr/>
    </dgm:pt>
    <dgm:pt modelId="{2F472EEA-7639-432E-8B07-8044DD80A750}" type="pres">
      <dgm:prSet presAssocID="{48D6240E-8AAB-45C5-9EE7-28C9AAB91427}" presName="imageRepeatNode" presStyleLbl="alignAcc1" presStyleIdx="1" presStyleCnt="4"/>
      <dgm:spPr/>
    </dgm:pt>
    <dgm:pt modelId="{0E700435-1587-49C1-A739-9D8C227D65D7}" type="pres">
      <dgm:prSet presAssocID="{48D6240E-8AAB-45C5-9EE7-28C9AAB91427}" presName="imageaccent2" presStyleCnt="0"/>
      <dgm:spPr/>
    </dgm:pt>
    <dgm:pt modelId="{07D4A30A-5C2D-4A5C-A011-E05E2B7329CC}" type="pres">
      <dgm:prSet presAssocID="{48D6240E-8AAB-45C5-9EE7-28C9AAB91427}" presName="accentRepeatNode" presStyleLbl="solidAlignAcc1" presStyleIdx="3" presStyleCnt="8"/>
      <dgm:spPr/>
    </dgm:pt>
    <dgm:pt modelId="{FA095B55-A031-40FA-8054-76A72C28074C}" type="pres">
      <dgm:prSet presAssocID="{50B3CCF4-F265-4445-8758-A5D6E71BB3CC}" presName="text3" presStyleCnt="0"/>
      <dgm:spPr/>
    </dgm:pt>
    <dgm:pt modelId="{89E1E795-AA27-4FD9-A76C-36E39D03E1BD}" type="pres">
      <dgm:prSet presAssocID="{50B3CCF4-F265-4445-8758-A5D6E71BB3CC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A04992C9-E559-4E4F-A777-FFCA8AE3B8FA}" type="pres">
      <dgm:prSet presAssocID="{50B3CCF4-F265-4445-8758-A5D6E71BB3CC}" presName="textaccent3" presStyleCnt="0"/>
      <dgm:spPr/>
    </dgm:pt>
    <dgm:pt modelId="{5E3D8229-FF2A-478C-ADC7-F8DDE32A3E4A}" type="pres">
      <dgm:prSet presAssocID="{50B3CCF4-F265-4445-8758-A5D6E71BB3CC}" presName="accentRepeatNode" presStyleLbl="solidAlignAcc1" presStyleIdx="4" presStyleCnt="8"/>
      <dgm:spPr/>
    </dgm:pt>
    <dgm:pt modelId="{7D482790-8BE0-4552-8956-B165BDB54830}" type="pres">
      <dgm:prSet presAssocID="{F07C2BB0-71A5-4D34-BC54-C38F4D6713D8}" presName="image3" presStyleCnt="0"/>
      <dgm:spPr/>
    </dgm:pt>
    <dgm:pt modelId="{8E9913DC-F2E5-4BC3-A636-949D32A62BD8}" type="pres">
      <dgm:prSet presAssocID="{F07C2BB0-71A5-4D34-BC54-C38F4D6713D8}" presName="imageRepeatNode" presStyleLbl="alignAcc1" presStyleIdx="2" presStyleCnt="4"/>
      <dgm:spPr/>
    </dgm:pt>
    <dgm:pt modelId="{D9DEAC01-AA54-4966-85D4-CECA2AA1DFB0}" type="pres">
      <dgm:prSet presAssocID="{F07C2BB0-71A5-4D34-BC54-C38F4D6713D8}" presName="imageaccent3" presStyleCnt="0"/>
      <dgm:spPr/>
    </dgm:pt>
    <dgm:pt modelId="{79A30720-A6C3-4869-9A2E-66832FC9DE25}" type="pres">
      <dgm:prSet presAssocID="{F07C2BB0-71A5-4D34-BC54-C38F4D6713D8}" presName="accentRepeatNode" presStyleLbl="solidAlignAcc1" presStyleIdx="5" presStyleCnt="8"/>
      <dgm:spPr/>
    </dgm:pt>
    <dgm:pt modelId="{56C5EFC0-A23A-4759-A05C-827874A1E7A4}" type="pres">
      <dgm:prSet presAssocID="{BF8FC7AE-3094-431A-AB4E-CC22C8FFFE25}" presName="text4" presStyleCnt="0"/>
      <dgm:spPr/>
    </dgm:pt>
    <dgm:pt modelId="{5D5EB583-A952-4CAA-B994-F94715E61636}" type="pres">
      <dgm:prSet presAssocID="{BF8FC7AE-3094-431A-AB4E-CC22C8FFFE25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0FCBCB8-401E-4FC3-BD34-1F85C2C38EFC}" type="pres">
      <dgm:prSet presAssocID="{BF8FC7AE-3094-431A-AB4E-CC22C8FFFE25}" presName="textaccent4" presStyleCnt="0"/>
      <dgm:spPr/>
    </dgm:pt>
    <dgm:pt modelId="{A5FC174D-6669-4115-B98C-912F1293265F}" type="pres">
      <dgm:prSet presAssocID="{BF8FC7AE-3094-431A-AB4E-CC22C8FFFE25}" presName="accentRepeatNode" presStyleLbl="solidAlignAcc1" presStyleIdx="6" presStyleCnt="8"/>
      <dgm:spPr/>
    </dgm:pt>
    <dgm:pt modelId="{AD42D449-4684-46E7-9F90-0FF1B24FBC66}" type="pres">
      <dgm:prSet presAssocID="{57423BED-EB8E-4112-A138-5AE45D90A2E0}" presName="image4" presStyleCnt="0"/>
      <dgm:spPr/>
    </dgm:pt>
    <dgm:pt modelId="{A01850F8-43FB-4BD1-9883-276BFB5AFB85}" type="pres">
      <dgm:prSet presAssocID="{57423BED-EB8E-4112-A138-5AE45D90A2E0}" presName="imageRepeatNode" presStyleLbl="alignAcc1" presStyleIdx="3" presStyleCnt="4" custLinFactNeighborY="1461"/>
      <dgm:spPr/>
    </dgm:pt>
    <dgm:pt modelId="{51F9C8CE-3361-4456-99E0-1E1CEDE1019B}" type="pres">
      <dgm:prSet presAssocID="{57423BED-EB8E-4112-A138-5AE45D90A2E0}" presName="imageaccent4" presStyleCnt="0"/>
      <dgm:spPr/>
    </dgm:pt>
    <dgm:pt modelId="{2CC7BA60-5DB2-45A7-8F39-5C1A9FB17599}" type="pres">
      <dgm:prSet presAssocID="{57423BED-EB8E-4112-A138-5AE45D90A2E0}" presName="accentRepeatNode" presStyleLbl="solidAlignAcc1" presStyleIdx="7" presStyleCnt="8"/>
      <dgm:spPr/>
    </dgm:pt>
  </dgm:ptLst>
  <dgm:cxnLst>
    <dgm:cxn modelId="{4D0FF404-577A-4D10-8484-B6B88FFF9ED7}" type="presOf" srcId="{F07C2BB0-71A5-4D34-BC54-C38F4D6713D8}" destId="{8E9913DC-F2E5-4BC3-A636-949D32A62BD8}" srcOrd="0" destOrd="0" presId="urn:microsoft.com/office/officeart/2008/layout/HexagonCluster"/>
    <dgm:cxn modelId="{DE158832-0BF2-4400-8C6A-91EC33625AE6}" srcId="{6044BA6D-06B8-4F0B-926A-1146787ACA0E}" destId="{6ADF347D-3A94-4673-A6C0-133D89669725}" srcOrd="1" destOrd="0" parTransId="{592B3C31-5D05-4253-A815-1194280AEAE4}" sibTransId="{48D6240E-8AAB-45C5-9EE7-28C9AAB91427}"/>
    <dgm:cxn modelId="{16C5B43D-DA0C-49E1-B7AA-362B390CF7C8}" type="presOf" srcId="{48D6240E-8AAB-45C5-9EE7-28C9AAB91427}" destId="{2F472EEA-7639-432E-8B07-8044DD80A750}" srcOrd="0" destOrd="0" presId="urn:microsoft.com/office/officeart/2008/layout/HexagonCluster"/>
    <dgm:cxn modelId="{0D276369-6265-42A9-B9FD-2A7E1521FCAB}" srcId="{6044BA6D-06B8-4F0B-926A-1146787ACA0E}" destId="{BF8FC7AE-3094-431A-AB4E-CC22C8FFFE25}" srcOrd="3" destOrd="0" parTransId="{E378426B-115F-4846-B3AA-760201CB168E}" sibTransId="{57423BED-EB8E-4112-A138-5AE45D90A2E0}"/>
    <dgm:cxn modelId="{4D09DC58-CC29-422A-9AE5-5C846DEA0978}" type="presOf" srcId="{6044BA6D-06B8-4F0B-926A-1146787ACA0E}" destId="{E70313A3-597F-4B4E-A792-8F13236BC3C3}" srcOrd="0" destOrd="0" presId="urn:microsoft.com/office/officeart/2008/layout/HexagonCluster"/>
    <dgm:cxn modelId="{D3131486-5D66-4973-B4D9-1ADF97C904C3}" srcId="{6044BA6D-06B8-4F0B-926A-1146787ACA0E}" destId="{50B3CCF4-F265-4445-8758-A5D6E71BB3CC}" srcOrd="2" destOrd="0" parTransId="{86711CEE-D227-4B66-A7CA-BD4DD9C0E1D9}" sibTransId="{F07C2BB0-71A5-4D34-BC54-C38F4D6713D8}"/>
    <dgm:cxn modelId="{7E5E2E9E-5F5C-4771-98FE-EAA25A6438E6}" type="presOf" srcId="{50B3CCF4-F265-4445-8758-A5D6E71BB3CC}" destId="{89E1E795-AA27-4FD9-A76C-36E39D03E1BD}" srcOrd="0" destOrd="0" presId="urn:microsoft.com/office/officeart/2008/layout/HexagonCluster"/>
    <dgm:cxn modelId="{A07125A1-CB60-4CB6-8BBD-0533F99DE763}" type="presOf" srcId="{9EF2A057-7FE7-4A41-814A-F08036788E60}" destId="{95C9C252-E75B-4374-B72B-4A0D7F9FF9F9}" srcOrd="0" destOrd="0" presId="urn:microsoft.com/office/officeart/2008/layout/HexagonCluster"/>
    <dgm:cxn modelId="{CF793BAF-2920-4903-9905-2D7EEEE6AABB}" type="presOf" srcId="{6ADF347D-3A94-4673-A6C0-133D89669725}" destId="{8D9D7F8E-B4C1-440D-8181-C3A23148ED81}" srcOrd="0" destOrd="0" presId="urn:microsoft.com/office/officeart/2008/layout/HexagonCluster"/>
    <dgm:cxn modelId="{5CFCB9C8-1073-4D39-A815-43F8B13E6A70}" type="presOf" srcId="{BF8FC7AE-3094-431A-AB4E-CC22C8FFFE25}" destId="{5D5EB583-A952-4CAA-B994-F94715E61636}" srcOrd="0" destOrd="0" presId="urn:microsoft.com/office/officeart/2008/layout/HexagonCluster"/>
    <dgm:cxn modelId="{401597CC-A4FC-4226-9EF9-7427A8BDCCD6}" type="presOf" srcId="{57423BED-EB8E-4112-A138-5AE45D90A2E0}" destId="{A01850F8-43FB-4BD1-9883-276BFB5AFB85}" srcOrd="0" destOrd="0" presId="urn:microsoft.com/office/officeart/2008/layout/HexagonCluster"/>
    <dgm:cxn modelId="{A91E4DDA-71D2-4375-BC5D-360065E2CF78}" type="presOf" srcId="{8EB92E8B-9943-40FC-926F-D81E502C051D}" destId="{1F461A0B-5D39-4C9F-803F-AB6E4889284A}" srcOrd="0" destOrd="0" presId="urn:microsoft.com/office/officeart/2008/layout/HexagonCluster"/>
    <dgm:cxn modelId="{D85B28E8-F86C-4435-9F23-79AC3F4508E5}" srcId="{6044BA6D-06B8-4F0B-926A-1146787ACA0E}" destId="{9EF2A057-7FE7-4A41-814A-F08036788E60}" srcOrd="0" destOrd="0" parTransId="{1881B062-4902-411F-B0BC-42B195534DD2}" sibTransId="{8EB92E8B-9943-40FC-926F-D81E502C051D}"/>
    <dgm:cxn modelId="{607F0439-70A2-414D-AC23-B8F85098E595}" type="presParOf" srcId="{E70313A3-597F-4B4E-A792-8F13236BC3C3}" destId="{E9C07BC1-1748-4F1A-A65E-D431A3B9C826}" srcOrd="0" destOrd="0" presId="urn:microsoft.com/office/officeart/2008/layout/HexagonCluster"/>
    <dgm:cxn modelId="{1B0FB131-A7B7-4362-BE40-44E38B1ACFDF}" type="presParOf" srcId="{E9C07BC1-1748-4F1A-A65E-D431A3B9C826}" destId="{95C9C252-E75B-4374-B72B-4A0D7F9FF9F9}" srcOrd="0" destOrd="0" presId="urn:microsoft.com/office/officeart/2008/layout/HexagonCluster"/>
    <dgm:cxn modelId="{2330876D-ACBB-4128-A1ED-5DB80ED8740A}" type="presParOf" srcId="{E70313A3-597F-4B4E-A792-8F13236BC3C3}" destId="{2047ADB1-5375-45F5-8A42-746E483E2A4D}" srcOrd="1" destOrd="0" presId="urn:microsoft.com/office/officeart/2008/layout/HexagonCluster"/>
    <dgm:cxn modelId="{721D1AD5-25E2-4D46-9F02-28439114BEB5}" type="presParOf" srcId="{2047ADB1-5375-45F5-8A42-746E483E2A4D}" destId="{A74F728C-DA45-4E12-8FBF-781DFB9EB06D}" srcOrd="0" destOrd="0" presId="urn:microsoft.com/office/officeart/2008/layout/HexagonCluster"/>
    <dgm:cxn modelId="{089F76D3-AD53-48CD-888B-9A3EE7ECD444}" type="presParOf" srcId="{E70313A3-597F-4B4E-A792-8F13236BC3C3}" destId="{B3046414-AADC-4C4E-81D8-24B6B17D1E8B}" srcOrd="2" destOrd="0" presId="urn:microsoft.com/office/officeart/2008/layout/HexagonCluster"/>
    <dgm:cxn modelId="{F6A67CD3-7EE9-4048-B97A-A6FC1F8B1AC8}" type="presParOf" srcId="{B3046414-AADC-4C4E-81D8-24B6B17D1E8B}" destId="{1F461A0B-5D39-4C9F-803F-AB6E4889284A}" srcOrd="0" destOrd="0" presId="urn:microsoft.com/office/officeart/2008/layout/HexagonCluster"/>
    <dgm:cxn modelId="{557281B7-6DDF-4A10-A83F-DDD79EFB8A49}" type="presParOf" srcId="{E70313A3-597F-4B4E-A792-8F13236BC3C3}" destId="{7E5DC9D5-2199-4CE7-9291-3B6F3458DBDD}" srcOrd="3" destOrd="0" presId="urn:microsoft.com/office/officeart/2008/layout/HexagonCluster"/>
    <dgm:cxn modelId="{2C1204B3-8CE5-49F5-979D-EC818994E18B}" type="presParOf" srcId="{7E5DC9D5-2199-4CE7-9291-3B6F3458DBDD}" destId="{B5F8D0C2-19E4-44C5-9E7C-487791B2685D}" srcOrd="0" destOrd="0" presId="urn:microsoft.com/office/officeart/2008/layout/HexagonCluster"/>
    <dgm:cxn modelId="{E21FED2D-9587-4EF1-A7C6-A800A15D28E5}" type="presParOf" srcId="{E70313A3-597F-4B4E-A792-8F13236BC3C3}" destId="{46DCD791-99B5-454E-A269-E8A934EFCD49}" srcOrd="4" destOrd="0" presId="urn:microsoft.com/office/officeart/2008/layout/HexagonCluster"/>
    <dgm:cxn modelId="{5EFF0CEA-5DF7-4C7F-8393-CF1B93F91FCB}" type="presParOf" srcId="{46DCD791-99B5-454E-A269-E8A934EFCD49}" destId="{8D9D7F8E-B4C1-440D-8181-C3A23148ED81}" srcOrd="0" destOrd="0" presId="urn:microsoft.com/office/officeart/2008/layout/HexagonCluster"/>
    <dgm:cxn modelId="{FACE6381-1840-4C87-87F2-F8756004B6E1}" type="presParOf" srcId="{E70313A3-597F-4B4E-A792-8F13236BC3C3}" destId="{68C6C0DA-804D-49E5-B4DB-FB3EAAFB3A09}" srcOrd="5" destOrd="0" presId="urn:microsoft.com/office/officeart/2008/layout/HexagonCluster"/>
    <dgm:cxn modelId="{7FD2AC92-9B0B-4959-A9F5-ADD20185549B}" type="presParOf" srcId="{68C6C0DA-804D-49E5-B4DB-FB3EAAFB3A09}" destId="{0CC54C53-9B79-4723-856A-1E1EA1F9EB42}" srcOrd="0" destOrd="0" presId="urn:microsoft.com/office/officeart/2008/layout/HexagonCluster"/>
    <dgm:cxn modelId="{AF67656C-42AA-4CE9-AA04-743396D687F0}" type="presParOf" srcId="{E70313A3-597F-4B4E-A792-8F13236BC3C3}" destId="{481A5745-612F-467E-8F0D-60CE24F2183E}" srcOrd="6" destOrd="0" presId="urn:microsoft.com/office/officeart/2008/layout/HexagonCluster"/>
    <dgm:cxn modelId="{CCEEB19A-344F-4D29-A39F-BF52B34773A4}" type="presParOf" srcId="{481A5745-612F-467E-8F0D-60CE24F2183E}" destId="{2F472EEA-7639-432E-8B07-8044DD80A750}" srcOrd="0" destOrd="0" presId="urn:microsoft.com/office/officeart/2008/layout/HexagonCluster"/>
    <dgm:cxn modelId="{453DBF5F-CD2B-400E-AE73-819B3D13019C}" type="presParOf" srcId="{E70313A3-597F-4B4E-A792-8F13236BC3C3}" destId="{0E700435-1587-49C1-A739-9D8C227D65D7}" srcOrd="7" destOrd="0" presId="urn:microsoft.com/office/officeart/2008/layout/HexagonCluster"/>
    <dgm:cxn modelId="{2FEE7EDA-FEFF-4617-A848-58A4F5E99972}" type="presParOf" srcId="{0E700435-1587-49C1-A739-9D8C227D65D7}" destId="{07D4A30A-5C2D-4A5C-A011-E05E2B7329CC}" srcOrd="0" destOrd="0" presId="urn:microsoft.com/office/officeart/2008/layout/HexagonCluster"/>
    <dgm:cxn modelId="{F74A1A4E-9D99-4EAF-A0CF-F9C31C74F601}" type="presParOf" srcId="{E70313A3-597F-4B4E-A792-8F13236BC3C3}" destId="{FA095B55-A031-40FA-8054-76A72C28074C}" srcOrd="8" destOrd="0" presId="urn:microsoft.com/office/officeart/2008/layout/HexagonCluster"/>
    <dgm:cxn modelId="{D1C76B11-F33C-4F26-A0F5-E891329F7D13}" type="presParOf" srcId="{FA095B55-A031-40FA-8054-76A72C28074C}" destId="{89E1E795-AA27-4FD9-A76C-36E39D03E1BD}" srcOrd="0" destOrd="0" presId="urn:microsoft.com/office/officeart/2008/layout/HexagonCluster"/>
    <dgm:cxn modelId="{47793623-4424-4324-84C8-77753CCDB685}" type="presParOf" srcId="{E70313A3-597F-4B4E-A792-8F13236BC3C3}" destId="{A04992C9-E559-4E4F-A777-FFCA8AE3B8FA}" srcOrd="9" destOrd="0" presId="urn:microsoft.com/office/officeart/2008/layout/HexagonCluster"/>
    <dgm:cxn modelId="{3B3B708C-B6A4-4F96-9B34-BC675FB374F1}" type="presParOf" srcId="{A04992C9-E559-4E4F-A777-FFCA8AE3B8FA}" destId="{5E3D8229-FF2A-478C-ADC7-F8DDE32A3E4A}" srcOrd="0" destOrd="0" presId="urn:microsoft.com/office/officeart/2008/layout/HexagonCluster"/>
    <dgm:cxn modelId="{87B7F896-0307-47B7-B699-C5397BED5B2B}" type="presParOf" srcId="{E70313A3-597F-4B4E-A792-8F13236BC3C3}" destId="{7D482790-8BE0-4552-8956-B165BDB54830}" srcOrd="10" destOrd="0" presId="urn:microsoft.com/office/officeart/2008/layout/HexagonCluster"/>
    <dgm:cxn modelId="{A1098E49-65AE-4074-A7EF-CEF6F3E2CC43}" type="presParOf" srcId="{7D482790-8BE0-4552-8956-B165BDB54830}" destId="{8E9913DC-F2E5-4BC3-A636-949D32A62BD8}" srcOrd="0" destOrd="0" presId="urn:microsoft.com/office/officeart/2008/layout/HexagonCluster"/>
    <dgm:cxn modelId="{8BC90B85-7910-4727-BBA7-76B2CF229B44}" type="presParOf" srcId="{E70313A3-597F-4B4E-A792-8F13236BC3C3}" destId="{D9DEAC01-AA54-4966-85D4-CECA2AA1DFB0}" srcOrd="11" destOrd="0" presId="urn:microsoft.com/office/officeart/2008/layout/HexagonCluster"/>
    <dgm:cxn modelId="{435E66F8-8AD3-4DFD-9824-C01F1D4E4EE7}" type="presParOf" srcId="{D9DEAC01-AA54-4966-85D4-CECA2AA1DFB0}" destId="{79A30720-A6C3-4869-9A2E-66832FC9DE25}" srcOrd="0" destOrd="0" presId="urn:microsoft.com/office/officeart/2008/layout/HexagonCluster"/>
    <dgm:cxn modelId="{94EF1A03-A929-47E2-B0AE-FCD6DCC76820}" type="presParOf" srcId="{E70313A3-597F-4B4E-A792-8F13236BC3C3}" destId="{56C5EFC0-A23A-4759-A05C-827874A1E7A4}" srcOrd="12" destOrd="0" presId="urn:microsoft.com/office/officeart/2008/layout/HexagonCluster"/>
    <dgm:cxn modelId="{A8111F02-C2D7-4E9A-9D3C-0AE5639F4605}" type="presParOf" srcId="{56C5EFC0-A23A-4759-A05C-827874A1E7A4}" destId="{5D5EB583-A952-4CAA-B994-F94715E61636}" srcOrd="0" destOrd="0" presId="urn:microsoft.com/office/officeart/2008/layout/HexagonCluster"/>
    <dgm:cxn modelId="{6A58A55C-90A1-4986-9AD4-238A8B4B5A94}" type="presParOf" srcId="{E70313A3-597F-4B4E-A792-8F13236BC3C3}" destId="{F0FCBCB8-401E-4FC3-BD34-1F85C2C38EFC}" srcOrd="13" destOrd="0" presId="urn:microsoft.com/office/officeart/2008/layout/HexagonCluster"/>
    <dgm:cxn modelId="{28952DE0-9F0F-41AD-9971-AA5BAF0ABD86}" type="presParOf" srcId="{F0FCBCB8-401E-4FC3-BD34-1F85C2C38EFC}" destId="{A5FC174D-6669-4115-B98C-912F1293265F}" srcOrd="0" destOrd="0" presId="urn:microsoft.com/office/officeart/2008/layout/HexagonCluster"/>
    <dgm:cxn modelId="{63D8D955-7785-415E-AA43-B7AE73BFA25A}" type="presParOf" srcId="{E70313A3-597F-4B4E-A792-8F13236BC3C3}" destId="{AD42D449-4684-46E7-9F90-0FF1B24FBC66}" srcOrd="14" destOrd="0" presId="urn:microsoft.com/office/officeart/2008/layout/HexagonCluster"/>
    <dgm:cxn modelId="{6912A0D0-5F25-4391-8978-D426454D8CCA}" type="presParOf" srcId="{AD42D449-4684-46E7-9F90-0FF1B24FBC66}" destId="{A01850F8-43FB-4BD1-9883-276BFB5AFB85}" srcOrd="0" destOrd="0" presId="urn:microsoft.com/office/officeart/2008/layout/HexagonCluster"/>
    <dgm:cxn modelId="{FC71AA3A-D987-4268-BD10-308624C730D4}" type="presParOf" srcId="{E70313A3-597F-4B4E-A792-8F13236BC3C3}" destId="{51F9C8CE-3361-4456-99E0-1E1CEDE1019B}" srcOrd="15" destOrd="0" presId="urn:microsoft.com/office/officeart/2008/layout/HexagonCluster"/>
    <dgm:cxn modelId="{D583670B-3E51-40F6-A6D4-29DC01A09371}" type="presParOf" srcId="{51F9C8CE-3361-4456-99E0-1E1CEDE1019B}" destId="{2CC7BA60-5DB2-45A7-8F39-5C1A9FB17599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2F5556A-D87E-42AF-AB56-BF64DFEBAC4A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20F97F17-2062-4045-849A-487C5984C20C}">
      <dgm:prSet phldrT="[Tekst]" custT="1"/>
      <dgm:spPr/>
      <dgm:t>
        <a:bodyPr/>
        <a:lstStyle/>
        <a:p>
          <a:r>
            <a:rPr lang="nl-BE" sz="2000" dirty="0">
              <a:solidFill>
                <a:schemeClr val="tx1"/>
              </a:solidFill>
            </a:rPr>
            <a:t>Semantiek</a:t>
          </a:r>
          <a:br>
            <a:rPr lang="nl-BE" sz="2000" dirty="0">
              <a:solidFill>
                <a:schemeClr val="tx1"/>
              </a:solidFill>
            </a:rPr>
          </a:br>
          <a:br>
            <a:rPr lang="nl-BE" sz="800" dirty="0">
              <a:solidFill>
                <a:schemeClr val="tx1"/>
              </a:solidFill>
            </a:rPr>
          </a:br>
          <a:r>
            <a:rPr lang="nl-NL" sz="1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zijn de gemeenschappelijke onderdelen van een besluit en wat is het gemeenschappelijke begrippenkader om lokale besluiten op te maken?</a:t>
          </a:r>
          <a:r>
            <a:rPr lang="nl-NL" sz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 </a:t>
          </a:r>
          <a:endParaRPr lang="nl-BE" sz="800" dirty="0">
            <a:solidFill>
              <a:schemeClr val="tx1"/>
            </a:solidFill>
          </a:endParaRPr>
        </a:p>
      </dgm:t>
    </dgm:pt>
    <dgm:pt modelId="{B9B869E5-7771-426E-95CD-E2C1231E699C}" type="parTrans" cxnId="{88D173D5-57AB-46C2-93C4-3782AB16BA2B}">
      <dgm:prSet/>
      <dgm:spPr/>
      <dgm:t>
        <a:bodyPr/>
        <a:lstStyle/>
        <a:p>
          <a:endParaRPr lang="nl-BE"/>
        </a:p>
      </dgm:t>
    </dgm:pt>
    <dgm:pt modelId="{D1CAB8F0-994E-4D40-88E5-EC175BBE4934}" type="sibTrans" cxnId="{88D173D5-57AB-46C2-93C4-3782AB16BA2B}">
      <dgm:prSet/>
      <dgm:spPr/>
      <dgm:t>
        <a:bodyPr/>
        <a:lstStyle/>
        <a:p>
          <a:endParaRPr lang="nl-BE"/>
        </a:p>
      </dgm:t>
    </dgm:pt>
    <dgm:pt modelId="{ABCE5D88-586F-4F04-B10A-3A9167B5181C}">
      <dgm:prSet phldrT="[Tekst]" custT="1"/>
      <dgm:spPr/>
      <dgm:t>
        <a:bodyPr/>
        <a:lstStyle/>
        <a:p>
          <a:r>
            <a:rPr lang="fr-FR" sz="2000" dirty="0" err="1">
              <a:solidFill>
                <a:schemeClr val="tx1"/>
              </a:solidFill>
            </a:rPr>
            <a:t>Architectuur</a:t>
          </a:r>
          <a:br>
            <a:rPr lang="fr-FR" sz="2000" dirty="0">
              <a:solidFill>
                <a:schemeClr val="tx1"/>
              </a:solidFill>
            </a:rPr>
          </a:br>
          <a:br>
            <a:rPr lang="fr-FR" sz="2000" dirty="0"/>
          </a:br>
          <a:r>
            <a:rPr lang="nl-NL" sz="1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Welke architectuur maakt publicatie van gelinkte besluiten mogelijk?</a:t>
          </a:r>
          <a:r>
            <a:rPr lang="nl-NL" sz="2000" dirty="0">
              <a:latin typeface="Calibri" charset="0"/>
              <a:ea typeface="Calibri" charset="0"/>
              <a:cs typeface="Times New Roman" charset="0"/>
            </a:rPr>
            <a:t> </a:t>
          </a:r>
          <a:endParaRPr lang="nl-BE" sz="2000" dirty="0"/>
        </a:p>
      </dgm:t>
    </dgm:pt>
    <dgm:pt modelId="{2732E95B-B1F4-4C3A-B74F-F39A8C32ED98}" type="parTrans" cxnId="{E0F7216E-B580-47A0-BFA7-E7CA972A19FB}">
      <dgm:prSet/>
      <dgm:spPr/>
      <dgm:t>
        <a:bodyPr/>
        <a:lstStyle/>
        <a:p>
          <a:endParaRPr lang="nl-BE"/>
        </a:p>
      </dgm:t>
    </dgm:pt>
    <dgm:pt modelId="{3C81EC4B-C9F7-4A21-B4E0-8EE3E76887CD}" type="sibTrans" cxnId="{E0F7216E-B580-47A0-BFA7-E7CA972A19FB}">
      <dgm:prSet/>
      <dgm:spPr/>
      <dgm:t>
        <a:bodyPr/>
        <a:lstStyle/>
        <a:p>
          <a:endParaRPr lang="nl-BE"/>
        </a:p>
      </dgm:t>
    </dgm:pt>
    <dgm:pt modelId="{5CFFBB2F-08E3-4B76-8275-65F468F2E1A6}">
      <dgm:prSet phldrT="[Tekst]" custT="1"/>
      <dgm:spPr/>
      <dgm:t>
        <a:bodyPr/>
        <a:lstStyle/>
        <a:p>
          <a:r>
            <a:rPr lang="nl-BE" sz="2000" dirty="0">
              <a:solidFill>
                <a:schemeClr val="tx1"/>
              </a:solidFill>
            </a:rPr>
            <a:t>Proces</a:t>
          </a:r>
          <a:br>
            <a:rPr lang="nl-BE" sz="2000" dirty="0">
              <a:solidFill>
                <a:schemeClr val="tx1"/>
              </a:solidFill>
            </a:rPr>
          </a:br>
          <a:br>
            <a:rPr lang="nl-BE" sz="800" dirty="0">
              <a:solidFill>
                <a:schemeClr val="tx1"/>
              </a:solidFill>
            </a:rPr>
          </a:br>
          <a:r>
            <a:rPr lang="nl-NL" sz="1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is er nodig in de lokale besturen om lokale besluiten gelinkt te kunnen publiceren? Hoe doen we dit werken? </a:t>
          </a:r>
        </a:p>
        <a:p>
          <a:endParaRPr lang="nl-BE" sz="1400" dirty="0">
            <a:solidFill>
              <a:schemeClr val="tx1"/>
            </a:solidFill>
          </a:endParaRPr>
        </a:p>
      </dgm:t>
    </dgm:pt>
    <dgm:pt modelId="{B43EB7AF-AAAB-4DC1-BCEA-2991D4C2BF7C}" type="parTrans" cxnId="{A105DB6C-DDC0-4C1A-9D2B-FEF0E503CAA1}">
      <dgm:prSet/>
      <dgm:spPr/>
      <dgm:t>
        <a:bodyPr/>
        <a:lstStyle/>
        <a:p>
          <a:endParaRPr lang="nl-BE"/>
        </a:p>
      </dgm:t>
    </dgm:pt>
    <dgm:pt modelId="{262770C2-9A4B-4FF5-A8A7-6E0623F5FBEE}" type="sibTrans" cxnId="{A105DB6C-DDC0-4C1A-9D2B-FEF0E503CAA1}">
      <dgm:prSet/>
      <dgm:spPr/>
      <dgm:t>
        <a:bodyPr/>
        <a:lstStyle/>
        <a:p>
          <a:endParaRPr lang="nl-BE"/>
        </a:p>
      </dgm:t>
    </dgm:pt>
    <dgm:pt modelId="{51ABF394-594C-4257-BADF-4128B6FAB161}" type="pres">
      <dgm:prSet presAssocID="{F2F5556A-D87E-42AF-AB56-BF64DFEBAC4A}" presName="compositeShape" presStyleCnt="0">
        <dgm:presLayoutVars>
          <dgm:chMax val="7"/>
          <dgm:dir/>
          <dgm:resizeHandles val="exact"/>
        </dgm:presLayoutVars>
      </dgm:prSet>
      <dgm:spPr/>
    </dgm:pt>
    <dgm:pt modelId="{734A6DCF-6AF3-4A72-9421-463D4A7DE1AC}" type="pres">
      <dgm:prSet presAssocID="{F2F5556A-D87E-42AF-AB56-BF64DFEBAC4A}" presName="wedge1" presStyleLbl="node1" presStyleIdx="0" presStyleCnt="3"/>
      <dgm:spPr/>
    </dgm:pt>
    <dgm:pt modelId="{09EB02B3-3890-4FBC-9952-35A13769ECF4}" type="pres">
      <dgm:prSet presAssocID="{F2F5556A-D87E-42AF-AB56-BF64DFEBAC4A}" presName="dummy1a" presStyleCnt="0"/>
      <dgm:spPr/>
    </dgm:pt>
    <dgm:pt modelId="{2C6DF2D4-52C1-4D7A-893F-3A40A5F61591}" type="pres">
      <dgm:prSet presAssocID="{F2F5556A-D87E-42AF-AB56-BF64DFEBAC4A}" presName="dummy1b" presStyleCnt="0"/>
      <dgm:spPr/>
    </dgm:pt>
    <dgm:pt modelId="{BA747B52-7A9A-4A0C-BA1A-72025CBE3E88}" type="pres">
      <dgm:prSet presAssocID="{F2F5556A-D87E-42AF-AB56-BF64DFEBAC4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CCB97A2-3C8E-4AF5-9151-12BE3E22FFF5}" type="pres">
      <dgm:prSet presAssocID="{F2F5556A-D87E-42AF-AB56-BF64DFEBAC4A}" presName="wedge2" presStyleLbl="node1" presStyleIdx="1" presStyleCnt="3"/>
      <dgm:spPr/>
    </dgm:pt>
    <dgm:pt modelId="{49580410-B674-4D1C-8C3C-CD42F63F51BE}" type="pres">
      <dgm:prSet presAssocID="{F2F5556A-D87E-42AF-AB56-BF64DFEBAC4A}" presName="dummy2a" presStyleCnt="0"/>
      <dgm:spPr/>
    </dgm:pt>
    <dgm:pt modelId="{2C8051C7-C83D-495C-9EEC-98E5739D551B}" type="pres">
      <dgm:prSet presAssocID="{F2F5556A-D87E-42AF-AB56-BF64DFEBAC4A}" presName="dummy2b" presStyleCnt="0"/>
      <dgm:spPr/>
    </dgm:pt>
    <dgm:pt modelId="{D9F76F75-0CFC-481A-A1D1-18D0613167DE}" type="pres">
      <dgm:prSet presAssocID="{F2F5556A-D87E-42AF-AB56-BF64DFEBAC4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D721EFE-25AB-4E61-9A8E-8AD1852A002C}" type="pres">
      <dgm:prSet presAssocID="{F2F5556A-D87E-42AF-AB56-BF64DFEBAC4A}" presName="wedge3" presStyleLbl="node1" presStyleIdx="2" presStyleCnt="3"/>
      <dgm:spPr/>
    </dgm:pt>
    <dgm:pt modelId="{49FF5CEC-46BE-4419-A544-020ADB4980F2}" type="pres">
      <dgm:prSet presAssocID="{F2F5556A-D87E-42AF-AB56-BF64DFEBAC4A}" presName="dummy3a" presStyleCnt="0"/>
      <dgm:spPr/>
    </dgm:pt>
    <dgm:pt modelId="{5F17CED6-0DD2-4368-8791-1BE4979534AA}" type="pres">
      <dgm:prSet presAssocID="{F2F5556A-D87E-42AF-AB56-BF64DFEBAC4A}" presName="dummy3b" presStyleCnt="0"/>
      <dgm:spPr/>
    </dgm:pt>
    <dgm:pt modelId="{5396205B-66A2-4343-9C0C-DA2B7DF444C1}" type="pres">
      <dgm:prSet presAssocID="{F2F5556A-D87E-42AF-AB56-BF64DFEBAC4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328E39B8-7E5C-46C7-B41A-A0897E2F261F}" type="pres">
      <dgm:prSet presAssocID="{D1CAB8F0-994E-4D40-88E5-EC175BBE4934}" presName="arrowWedge1" presStyleLbl="fgSibTrans2D1" presStyleIdx="0" presStyleCnt="3"/>
      <dgm:spPr/>
    </dgm:pt>
    <dgm:pt modelId="{C81F15D4-8C94-4D86-9EB8-04EFF0C00C02}" type="pres">
      <dgm:prSet presAssocID="{3C81EC4B-C9F7-4A21-B4E0-8EE3E76887CD}" presName="arrowWedge2" presStyleLbl="fgSibTrans2D1" presStyleIdx="1" presStyleCnt="3"/>
      <dgm:spPr/>
    </dgm:pt>
    <dgm:pt modelId="{4B4A2FEC-7F07-49FF-B1BE-34343AE31A44}" type="pres">
      <dgm:prSet presAssocID="{262770C2-9A4B-4FF5-A8A7-6E0623F5FBEE}" presName="arrowWedge3" presStyleLbl="fgSibTrans2D1" presStyleIdx="2" presStyleCnt="3"/>
      <dgm:spPr/>
    </dgm:pt>
  </dgm:ptLst>
  <dgm:cxnLst>
    <dgm:cxn modelId="{C6BCC008-B4A5-4250-B80F-D0B38D6FB04C}" type="presOf" srcId="{5CFFBB2F-08E3-4B76-8275-65F468F2E1A6}" destId="{5396205B-66A2-4343-9C0C-DA2B7DF444C1}" srcOrd="1" destOrd="0" presId="urn:microsoft.com/office/officeart/2005/8/layout/cycle8"/>
    <dgm:cxn modelId="{0342D80C-9BEC-4EC8-931B-319F11AF8594}" type="presOf" srcId="{F2F5556A-D87E-42AF-AB56-BF64DFEBAC4A}" destId="{51ABF394-594C-4257-BADF-4128B6FAB161}" srcOrd="0" destOrd="0" presId="urn:microsoft.com/office/officeart/2005/8/layout/cycle8"/>
    <dgm:cxn modelId="{E2DDC83D-7003-4D5C-83A3-03097DFF9579}" type="presOf" srcId="{20F97F17-2062-4045-849A-487C5984C20C}" destId="{734A6DCF-6AF3-4A72-9421-463D4A7DE1AC}" srcOrd="0" destOrd="0" presId="urn:microsoft.com/office/officeart/2005/8/layout/cycle8"/>
    <dgm:cxn modelId="{033CD660-FC46-46F3-8283-AAF63087D5D9}" type="presOf" srcId="{ABCE5D88-586F-4F04-B10A-3A9167B5181C}" destId="{D9F76F75-0CFC-481A-A1D1-18D0613167DE}" srcOrd="1" destOrd="0" presId="urn:microsoft.com/office/officeart/2005/8/layout/cycle8"/>
    <dgm:cxn modelId="{A105DB6C-DDC0-4C1A-9D2B-FEF0E503CAA1}" srcId="{F2F5556A-D87E-42AF-AB56-BF64DFEBAC4A}" destId="{5CFFBB2F-08E3-4B76-8275-65F468F2E1A6}" srcOrd="2" destOrd="0" parTransId="{B43EB7AF-AAAB-4DC1-BCEA-2991D4C2BF7C}" sibTransId="{262770C2-9A4B-4FF5-A8A7-6E0623F5FBEE}"/>
    <dgm:cxn modelId="{E0F7216E-B580-47A0-BFA7-E7CA972A19FB}" srcId="{F2F5556A-D87E-42AF-AB56-BF64DFEBAC4A}" destId="{ABCE5D88-586F-4F04-B10A-3A9167B5181C}" srcOrd="1" destOrd="0" parTransId="{2732E95B-B1F4-4C3A-B74F-F39A8C32ED98}" sibTransId="{3C81EC4B-C9F7-4A21-B4E0-8EE3E76887CD}"/>
    <dgm:cxn modelId="{9CF27E7B-F1E0-47C6-86C2-DD01584FC133}" type="presOf" srcId="{ABCE5D88-586F-4F04-B10A-3A9167B5181C}" destId="{7CCB97A2-3C8E-4AF5-9151-12BE3E22FFF5}" srcOrd="0" destOrd="0" presId="urn:microsoft.com/office/officeart/2005/8/layout/cycle8"/>
    <dgm:cxn modelId="{97A243AE-2929-44C9-821D-55EB0982672A}" type="presOf" srcId="{20F97F17-2062-4045-849A-487C5984C20C}" destId="{BA747B52-7A9A-4A0C-BA1A-72025CBE3E88}" srcOrd="1" destOrd="0" presId="urn:microsoft.com/office/officeart/2005/8/layout/cycle8"/>
    <dgm:cxn modelId="{3CAC44D0-F91E-4051-8FFD-32911A3E810E}" type="presOf" srcId="{5CFFBB2F-08E3-4B76-8275-65F468F2E1A6}" destId="{DD721EFE-25AB-4E61-9A8E-8AD1852A002C}" srcOrd="0" destOrd="0" presId="urn:microsoft.com/office/officeart/2005/8/layout/cycle8"/>
    <dgm:cxn modelId="{88D173D5-57AB-46C2-93C4-3782AB16BA2B}" srcId="{F2F5556A-D87E-42AF-AB56-BF64DFEBAC4A}" destId="{20F97F17-2062-4045-849A-487C5984C20C}" srcOrd="0" destOrd="0" parTransId="{B9B869E5-7771-426E-95CD-E2C1231E699C}" sibTransId="{D1CAB8F0-994E-4D40-88E5-EC175BBE4934}"/>
    <dgm:cxn modelId="{479ACF7B-1BFB-4ECD-B5FC-A5968D0E9D7E}" type="presParOf" srcId="{51ABF394-594C-4257-BADF-4128B6FAB161}" destId="{734A6DCF-6AF3-4A72-9421-463D4A7DE1AC}" srcOrd="0" destOrd="0" presId="urn:microsoft.com/office/officeart/2005/8/layout/cycle8"/>
    <dgm:cxn modelId="{ED914091-8BB9-4207-B620-B19329C1B1C8}" type="presParOf" srcId="{51ABF394-594C-4257-BADF-4128B6FAB161}" destId="{09EB02B3-3890-4FBC-9952-35A13769ECF4}" srcOrd="1" destOrd="0" presId="urn:microsoft.com/office/officeart/2005/8/layout/cycle8"/>
    <dgm:cxn modelId="{B1E36A27-41E9-4A69-849A-636616F4F88B}" type="presParOf" srcId="{51ABF394-594C-4257-BADF-4128B6FAB161}" destId="{2C6DF2D4-52C1-4D7A-893F-3A40A5F61591}" srcOrd="2" destOrd="0" presId="urn:microsoft.com/office/officeart/2005/8/layout/cycle8"/>
    <dgm:cxn modelId="{FF8E3CD1-AFA8-4226-8325-33119FAEB269}" type="presParOf" srcId="{51ABF394-594C-4257-BADF-4128B6FAB161}" destId="{BA747B52-7A9A-4A0C-BA1A-72025CBE3E88}" srcOrd="3" destOrd="0" presId="urn:microsoft.com/office/officeart/2005/8/layout/cycle8"/>
    <dgm:cxn modelId="{0BFADB44-CF39-400D-8BA2-721320AD6B74}" type="presParOf" srcId="{51ABF394-594C-4257-BADF-4128B6FAB161}" destId="{7CCB97A2-3C8E-4AF5-9151-12BE3E22FFF5}" srcOrd="4" destOrd="0" presId="urn:microsoft.com/office/officeart/2005/8/layout/cycle8"/>
    <dgm:cxn modelId="{00FF2082-3302-47D5-89A6-5CD85556D87A}" type="presParOf" srcId="{51ABF394-594C-4257-BADF-4128B6FAB161}" destId="{49580410-B674-4D1C-8C3C-CD42F63F51BE}" srcOrd="5" destOrd="0" presId="urn:microsoft.com/office/officeart/2005/8/layout/cycle8"/>
    <dgm:cxn modelId="{BA22DEB8-AE3C-4243-A890-46FFC5C74E6C}" type="presParOf" srcId="{51ABF394-594C-4257-BADF-4128B6FAB161}" destId="{2C8051C7-C83D-495C-9EEC-98E5739D551B}" srcOrd="6" destOrd="0" presId="urn:microsoft.com/office/officeart/2005/8/layout/cycle8"/>
    <dgm:cxn modelId="{1B5571E8-E6A5-4DDB-9533-0CE628393F3D}" type="presParOf" srcId="{51ABF394-594C-4257-BADF-4128B6FAB161}" destId="{D9F76F75-0CFC-481A-A1D1-18D0613167DE}" srcOrd="7" destOrd="0" presId="urn:microsoft.com/office/officeart/2005/8/layout/cycle8"/>
    <dgm:cxn modelId="{EB723EE7-B1F4-4ED3-B697-C33BD3B899AC}" type="presParOf" srcId="{51ABF394-594C-4257-BADF-4128B6FAB161}" destId="{DD721EFE-25AB-4E61-9A8E-8AD1852A002C}" srcOrd="8" destOrd="0" presId="urn:microsoft.com/office/officeart/2005/8/layout/cycle8"/>
    <dgm:cxn modelId="{6BED1B30-8898-4060-95D6-B55280A946CE}" type="presParOf" srcId="{51ABF394-594C-4257-BADF-4128B6FAB161}" destId="{49FF5CEC-46BE-4419-A544-020ADB4980F2}" srcOrd="9" destOrd="0" presId="urn:microsoft.com/office/officeart/2005/8/layout/cycle8"/>
    <dgm:cxn modelId="{ADF13C77-F5A4-40C1-B566-6B9A397FB805}" type="presParOf" srcId="{51ABF394-594C-4257-BADF-4128B6FAB161}" destId="{5F17CED6-0DD2-4368-8791-1BE4979534AA}" srcOrd="10" destOrd="0" presId="urn:microsoft.com/office/officeart/2005/8/layout/cycle8"/>
    <dgm:cxn modelId="{139F865E-CE97-4A0C-B121-918483C0D5A3}" type="presParOf" srcId="{51ABF394-594C-4257-BADF-4128B6FAB161}" destId="{5396205B-66A2-4343-9C0C-DA2B7DF444C1}" srcOrd="11" destOrd="0" presId="urn:microsoft.com/office/officeart/2005/8/layout/cycle8"/>
    <dgm:cxn modelId="{C8883F7A-7E5F-45F5-B801-0F382807F460}" type="presParOf" srcId="{51ABF394-594C-4257-BADF-4128B6FAB161}" destId="{328E39B8-7E5C-46C7-B41A-A0897E2F261F}" srcOrd="12" destOrd="0" presId="urn:microsoft.com/office/officeart/2005/8/layout/cycle8"/>
    <dgm:cxn modelId="{1D7244C1-E434-443A-934E-71D9C78C9EBD}" type="presParOf" srcId="{51ABF394-594C-4257-BADF-4128B6FAB161}" destId="{C81F15D4-8C94-4D86-9EB8-04EFF0C00C02}" srcOrd="13" destOrd="0" presId="urn:microsoft.com/office/officeart/2005/8/layout/cycle8"/>
    <dgm:cxn modelId="{34CADA26-3718-489A-A6EC-861E2B60A3F6}" type="presParOf" srcId="{51ABF394-594C-4257-BADF-4128B6FAB161}" destId="{4B4A2FEC-7F07-49FF-B1BE-34343AE31A44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2F5556A-D87E-42AF-AB56-BF64DFEBAC4A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20F97F17-2062-4045-849A-487C5984C20C}">
      <dgm:prSet phldrT="[Tekst]" custT="1"/>
      <dgm:spPr/>
      <dgm:t>
        <a:bodyPr/>
        <a:lstStyle/>
        <a:p>
          <a:r>
            <a:rPr lang="nl-BE" sz="2000" dirty="0">
              <a:solidFill>
                <a:schemeClr val="tx1"/>
              </a:solidFill>
            </a:rPr>
            <a:t>Semantiek</a:t>
          </a:r>
          <a:br>
            <a:rPr lang="nl-BE" sz="2000" dirty="0">
              <a:solidFill>
                <a:schemeClr val="tx1"/>
              </a:solidFill>
            </a:rPr>
          </a:br>
          <a:br>
            <a:rPr lang="nl-BE" sz="800" dirty="0">
              <a:solidFill>
                <a:schemeClr val="tx1"/>
              </a:solidFill>
            </a:rPr>
          </a:br>
          <a:r>
            <a:rPr lang="nl-NL" sz="1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zijn de gemeenschappelijke onderdelen van een besluit en wat is het gemeenschappelijke begrippenkader om lokale besluiten op te maken?</a:t>
          </a:r>
          <a:r>
            <a:rPr lang="nl-NL" sz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 </a:t>
          </a:r>
          <a:endParaRPr lang="nl-BE" sz="800" dirty="0">
            <a:solidFill>
              <a:schemeClr val="tx1"/>
            </a:solidFill>
          </a:endParaRPr>
        </a:p>
      </dgm:t>
    </dgm:pt>
    <dgm:pt modelId="{B9B869E5-7771-426E-95CD-E2C1231E699C}" type="parTrans" cxnId="{88D173D5-57AB-46C2-93C4-3782AB16BA2B}">
      <dgm:prSet/>
      <dgm:spPr/>
      <dgm:t>
        <a:bodyPr/>
        <a:lstStyle/>
        <a:p>
          <a:endParaRPr lang="nl-BE"/>
        </a:p>
      </dgm:t>
    </dgm:pt>
    <dgm:pt modelId="{D1CAB8F0-994E-4D40-88E5-EC175BBE4934}" type="sibTrans" cxnId="{88D173D5-57AB-46C2-93C4-3782AB16BA2B}">
      <dgm:prSet/>
      <dgm:spPr/>
      <dgm:t>
        <a:bodyPr/>
        <a:lstStyle/>
        <a:p>
          <a:endParaRPr lang="nl-BE"/>
        </a:p>
      </dgm:t>
    </dgm:pt>
    <dgm:pt modelId="{ABCE5D88-586F-4F04-B10A-3A9167B5181C}">
      <dgm:prSet phldrT="[Tekst]" custT="1"/>
      <dgm:spPr/>
      <dgm:t>
        <a:bodyPr/>
        <a:lstStyle/>
        <a:p>
          <a:r>
            <a:rPr lang="fr-FR" sz="2000" dirty="0" err="1">
              <a:solidFill>
                <a:schemeClr val="tx1"/>
              </a:solidFill>
            </a:rPr>
            <a:t>Architectuur</a:t>
          </a:r>
          <a:br>
            <a:rPr lang="fr-FR" sz="2000" dirty="0">
              <a:solidFill>
                <a:schemeClr val="tx1"/>
              </a:solidFill>
            </a:rPr>
          </a:br>
          <a:br>
            <a:rPr lang="fr-FR" sz="2000" dirty="0"/>
          </a:br>
          <a:r>
            <a:rPr lang="nl-NL" sz="1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Welke architectuur maakt publicatie van gelinkte besluiten mogelijk?</a:t>
          </a:r>
          <a:r>
            <a:rPr lang="nl-NL" sz="2000" dirty="0">
              <a:latin typeface="Calibri" charset="0"/>
              <a:ea typeface="Calibri" charset="0"/>
              <a:cs typeface="Times New Roman" charset="0"/>
            </a:rPr>
            <a:t> </a:t>
          </a:r>
          <a:endParaRPr lang="nl-BE" sz="2000" dirty="0"/>
        </a:p>
      </dgm:t>
    </dgm:pt>
    <dgm:pt modelId="{2732E95B-B1F4-4C3A-B74F-F39A8C32ED98}" type="parTrans" cxnId="{E0F7216E-B580-47A0-BFA7-E7CA972A19FB}">
      <dgm:prSet/>
      <dgm:spPr/>
      <dgm:t>
        <a:bodyPr/>
        <a:lstStyle/>
        <a:p>
          <a:endParaRPr lang="nl-BE"/>
        </a:p>
      </dgm:t>
    </dgm:pt>
    <dgm:pt modelId="{3C81EC4B-C9F7-4A21-B4E0-8EE3E76887CD}" type="sibTrans" cxnId="{E0F7216E-B580-47A0-BFA7-E7CA972A19FB}">
      <dgm:prSet/>
      <dgm:spPr/>
      <dgm:t>
        <a:bodyPr/>
        <a:lstStyle/>
        <a:p>
          <a:endParaRPr lang="nl-BE"/>
        </a:p>
      </dgm:t>
    </dgm:pt>
    <dgm:pt modelId="{5CFFBB2F-08E3-4B76-8275-65F468F2E1A6}">
      <dgm:prSet phldrT="[Tekst]" custT="1"/>
      <dgm:spPr/>
      <dgm:t>
        <a:bodyPr/>
        <a:lstStyle/>
        <a:p>
          <a:r>
            <a:rPr lang="nl-BE" sz="2000" dirty="0">
              <a:solidFill>
                <a:schemeClr val="tx1"/>
              </a:solidFill>
            </a:rPr>
            <a:t>Proces</a:t>
          </a:r>
          <a:br>
            <a:rPr lang="nl-BE" sz="2000" dirty="0">
              <a:solidFill>
                <a:schemeClr val="tx1"/>
              </a:solidFill>
            </a:rPr>
          </a:br>
          <a:br>
            <a:rPr lang="nl-BE" sz="800" dirty="0">
              <a:solidFill>
                <a:schemeClr val="tx1"/>
              </a:solidFill>
            </a:rPr>
          </a:br>
          <a:r>
            <a:rPr lang="nl-NL" sz="1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is er nodig in de lokale besturen om lokale besluiten gelinkt te kunnen publiceren? Hoe doen we dit werken? </a:t>
          </a:r>
        </a:p>
        <a:p>
          <a:endParaRPr lang="nl-BE" sz="1400" dirty="0">
            <a:solidFill>
              <a:schemeClr val="tx1"/>
            </a:solidFill>
          </a:endParaRPr>
        </a:p>
      </dgm:t>
    </dgm:pt>
    <dgm:pt modelId="{B43EB7AF-AAAB-4DC1-BCEA-2991D4C2BF7C}" type="parTrans" cxnId="{A105DB6C-DDC0-4C1A-9D2B-FEF0E503CAA1}">
      <dgm:prSet/>
      <dgm:spPr/>
      <dgm:t>
        <a:bodyPr/>
        <a:lstStyle/>
        <a:p>
          <a:endParaRPr lang="nl-BE"/>
        </a:p>
      </dgm:t>
    </dgm:pt>
    <dgm:pt modelId="{262770C2-9A4B-4FF5-A8A7-6E0623F5FBEE}" type="sibTrans" cxnId="{A105DB6C-DDC0-4C1A-9D2B-FEF0E503CAA1}">
      <dgm:prSet/>
      <dgm:spPr/>
      <dgm:t>
        <a:bodyPr/>
        <a:lstStyle/>
        <a:p>
          <a:endParaRPr lang="nl-BE"/>
        </a:p>
      </dgm:t>
    </dgm:pt>
    <dgm:pt modelId="{51ABF394-594C-4257-BADF-4128B6FAB161}" type="pres">
      <dgm:prSet presAssocID="{F2F5556A-D87E-42AF-AB56-BF64DFEBAC4A}" presName="compositeShape" presStyleCnt="0">
        <dgm:presLayoutVars>
          <dgm:chMax val="7"/>
          <dgm:dir/>
          <dgm:resizeHandles val="exact"/>
        </dgm:presLayoutVars>
      </dgm:prSet>
      <dgm:spPr/>
    </dgm:pt>
    <dgm:pt modelId="{734A6DCF-6AF3-4A72-9421-463D4A7DE1AC}" type="pres">
      <dgm:prSet presAssocID="{F2F5556A-D87E-42AF-AB56-BF64DFEBAC4A}" presName="wedge1" presStyleLbl="node1" presStyleIdx="0" presStyleCnt="3"/>
      <dgm:spPr/>
    </dgm:pt>
    <dgm:pt modelId="{09EB02B3-3890-4FBC-9952-35A13769ECF4}" type="pres">
      <dgm:prSet presAssocID="{F2F5556A-D87E-42AF-AB56-BF64DFEBAC4A}" presName="dummy1a" presStyleCnt="0"/>
      <dgm:spPr/>
    </dgm:pt>
    <dgm:pt modelId="{2C6DF2D4-52C1-4D7A-893F-3A40A5F61591}" type="pres">
      <dgm:prSet presAssocID="{F2F5556A-D87E-42AF-AB56-BF64DFEBAC4A}" presName="dummy1b" presStyleCnt="0"/>
      <dgm:spPr/>
    </dgm:pt>
    <dgm:pt modelId="{BA747B52-7A9A-4A0C-BA1A-72025CBE3E88}" type="pres">
      <dgm:prSet presAssocID="{F2F5556A-D87E-42AF-AB56-BF64DFEBAC4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CCB97A2-3C8E-4AF5-9151-12BE3E22FFF5}" type="pres">
      <dgm:prSet presAssocID="{F2F5556A-D87E-42AF-AB56-BF64DFEBAC4A}" presName="wedge2" presStyleLbl="node1" presStyleIdx="1" presStyleCnt="3"/>
      <dgm:spPr/>
    </dgm:pt>
    <dgm:pt modelId="{49580410-B674-4D1C-8C3C-CD42F63F51BE}" type="pres">
      <dgm:prSet presAssocID="{F2F5556A-D87E-42AF-AB56-BF64DFEBAC4A}" presName="dummy2a" presStyleCnt="0"/>
      <dgm:spPr/>
    </dgm:pt>
    <dgm:pt modelId="{2C8051C7-C83D-495C-9EEC-98E5739D551B}" type="pres">
      <dgm:prSet presAssocID="{F2F5556A-D87E-42AF-AB56-BF64DFEBAC4A}" presName="dummy2b" presStyleCnt="0"/>
      <dgm:spPr/>
    </dgm:pt>
    <dgm:pt modelId="{D9F76F75-0CFC-481A-A1D1-18D0613167DE}" type="pres">
      <dgm:prSet presAssocID="{F2F5556A-D87E-42AF-AB56-BF64DFEBAC4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D721EFE-25AB-4E61-9A8E-8AD1852A002C}" type="pres">
      <dgm:prSet presAssocID="{F2F5556A-D87E-42AF-AB56-BF64DFEBAC4A}" presName="wedge3" presStyleLbl="node1" presStyleIdx="2" presStyleCnt="3"/>
      <dgm:spPr/>
    </dgm:pt>
    <dgm:pt modelId="{49FF5CEC-46BE-4419-A544-020ADB4980F2}" type="pres">
      <dgm:prSet presAssocID="{F2F5556A-D87E-42AF-AB56-BF64DFEBAC4A}" presName="dummy3a" presStyleCnt="0"/>
      <dgm:spPr/>
    </dgm:pt>
    <dgm:pt modelId="{5F17CED6-0DD2-4368-8791-1BE4979534AA}" type="pres">
      <dgm:prSet presAssocID="{F2F5556A-D87E-42AF-AB56-BF64DFEBAC4A}" presName="dummy3b" presStyleCnt="0"/>
      <dgm:spPr/>
    </dgm:pt>
    <dgm:pt modelId="{5396205B-66A2-4343-9C0C-DA2B7DF444C1}" type="pres">
      <dgm:prSet presAssocID="{F2F5556A-D87E-42AF-AB56-BF64DFEBAC4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328E39B8-7E5C-46C7-B41A-A0897E2F261F}" type="pres">
      <dgm:prSet presAssocID="{D1CAB8F0-994E-4D40-88E5-EC175BBE4934}" presName="arrowWedge1" presStyleLbl="fgSibTrans2D1" presStyleIdx="0" presStyleCnt="3"/>
      <dgm:spPr/>
    </dgm:pt>
    <dgm:pt modelId="{C81F15D4-8C94-4D86-9EB8-04EFF0C00C02}" type="pres">
      <dgm:prSet presAssocID="{3C81EC4B-C9F7-4A21-B4E0-8EE3E76887CD}" presName="arrowWedge2" presStyleLbl="fgSibTrans2D1" presStyleIdx="1" presStyleCnt="3"/>
      <dgm:spPr/>
    </dgm:pt>
    <dgm:pt modelId="{4B4A2FEC-7F07-49FF-B1BE-34343AE31A44}" type="pres">
      <dgm:prSet presAssocID="{262770C2-9A4B-4FF5-A8A7-6E0623F5FBEE}" presName="arrowWedge3" presStyleLbl="fgSibTrans2D1" presStyleIdx="2" presStyleCnt="3"/>
      <dgm:spPr/>
    </dgm:pt>
  </dgm:ptLst>
  <dgm:cxnLst>
    <dgm:cxn modelId="{7E7E3E0A-3416-4FB7-B9FB-8BAFBBECFFC6}" type="presOf" srcId="{ABCE5D88-586F-4F04-B10A-3A9167B5181C}" destId="{D9F76F75-0CFC-481A-A1D1-18D0613167DE}" srcOrd="1" destOrd="0" presId="urn:microsoft.com/office/officeart/2005/8/layout/cycle8"/>
    <dgm:cxn modelId="{5E589C0C-DB3C-470E-AD60-3084856369C1}" type="presOf" srcId="{ABCE5D88-586F-4F04-B10A-3A9167B5181C}" destId="{7CCB97A2-3C8E-4AF5-9151-12BE3E22FFF5}" srcOrd="0" destOrd="0" presId="urn:microsoft.com/office/officeart/2005/8/layout/cycle8"/>
    <dgm:cxn modelId="{E6D77C36-87D2-4F15-80E9-1C9B37502BFF}" type="presOf" srcId="{20F97F17-2062-4045-849A-487C5984C20C}" destId="{BA747B52-7A9A-4A0C-BA1A-72025CBE3E88}" srcOrd="1" destOrd="0" presId="urn:microsoft.com/office/officeart/2005/8/layout/cycle8"/>
    <dgm:cxn modelId="{8D65AB45-7D1B-4269-AD7F-D2ADAB453B26}" type="presOf" srcId="{F2F5556A-D87E-42AF-AB56-BF64DFEBAC4A}" destId="{51ABF394-594C-4257-BADF-4128B6FAB161}" srcOrd="0" destOrd="0" presId="urn:microsoft.com/office/officeart/2005/8/layout/cycle8"/>
    <dgm:cxn modelId="{A105DB6C-DDC0-4C1A-9D2B-FEF0E503CAA1}" srcId="{F2F5556A-D87E-42AF-AB56-BF64DFEBAC4A}" destId="{5CFFBB2F-08E3-4B76-8275-65F468F2E1A6}" srcOrd="2" destOrd="0" parTransId="{B43EB7AF-AAAB-4DC1-BCEA-2991D4C2BF7C}" sibTransId="{262770C2-9A4B-4FF5-A8A7-6E0623F5FBEE}"/>
    <dgm:cxn modelId="{E0F7216E-B580-47A0-BFA7-E7CA972A19FB}" srcId="{F2F5556A-D87E-42AF-AB56-BF64DFEBAC4A}" destId="{ABCE5D88-586F-4F04-B10A-3A9167B5181C}" srcOrd="1" destOrd="0" parTransId="{2732E95B-B1F4-4C3A-B74F-F39A8C32ED98}" sibTransId="{3C81EC4B-C9F7-4A21-B4E0-8EE3E76887CD}"/>
    <dgm:cxn modelId="{D77DF350-670F-4B95-BE13-6F75ABF0583B}" type="presOf" srcId="{5CFFBB2F-08E3-4B76-8275-65F468F2E1A6}" destId="{5396205B-66A2-4343-9C0C-DA2B7DF444C1}" srcOrd="1" destOrd="0" presId="urn:microsoft.com/office/officeart/2005/8/layout/cycle8"/>
    <dgm:cxn modelId="{1F13C3B4-8D11-4727-8532-5DFE0E27C5E3}" type="presOf" srcId="{5CFFBB2F-08E3-4B76-8275-65F468F2E1A6}" destId="{DD721EFE-25AB-4E61-9A8E-8AD1852A002C}" srcOrd="0" destOrd="0" presId="urn:microsoft.com/office/officeart/2005/8/layout/cycle8"/>
    <dgm:cxn modelId="{88D173D5-57AB-46C2-93C4-3782AB16BA2B}" srcId="{F2F5556A-D87E-42AF-AB56-BF64DFEBAC4A}" destId="{20F97F17-2062-4045-849A-487C5984C20C}" srcOrd="0" destOrd="0" parTransId="{B9B869E5-7771-426E-95CD-E2C1231E699C}" sibTransId="{D1CAB8F0-994E-4D40-88E5-EC175BBE4934}"/>
    <dgm:cxn modelId="{69D2F0EB-C7F2-4087-AFE5-0A526652CAA8}" type="presOf" srcId="{20F97F17-2062-4045-849A-487C5984C20C}" destId="{734A6DCF-6AF3-4A72-9421-463D4A7DE1AC}" srcOrd="0" destOrd="0" presId="urn:microsoft.com/office/officeart/2005/8/layout/cycle8"/>
    <dgm:cxn modelId="{80CC4E7B-4E53-4A06-A4F6-FA37BAB5D0A1}" type="presParOf" srcId="{51ABF394-594C-4257-BADF-4128B6FAB161}" destId="{734A6DCF-6AF3-4A72-9421-463D4A7DE1AC}" srcOrd="0" destOrd="0" presId="urn:microsoft.com/office/officeart/2005/8/layout/cycle8"/>
    <dgm:cxn modelId="{9DA52AB0-375F-42C1-A9B0-0E353140F697}" type="presParOf" srcId="{51ABF394-594C-4257-BADF-4128B6FAB161}" destId="{09EB02B3-3890-4FBC-9952-35A13769ECF4}" srcOrd="1" destOrd="0" presId="urn:microsoft.com/office/officeart/2005/8/layout/cycle8"/>
    <dgm:cxn modelId="{F68E6C24-FB95-4E58-92EE-27D683CA3E52}" type="presParOf" srcId="{51ABF394-594C-4257-BADF-4128B6FAB161}" destId="{2C6DF2D4-52C1-4D7A-893F-3A40A5F61591}" srcOrd="2" destOrd="0" presId="urn:microsoft.com/office/officeart/2005/8/layout/cycle8"/>
    <dgm:cxn modelId="{4ECD75BF-430E-4019-9CB7-B240947B7809}" type="presParOf" srcId="{51ABF394-594C-4257-BADF-4128B6FAB161}" destId="{BA747B52-7A9A-4A0C-BA1A-72025CBE3E88}" srcOrd="3" destOrd="0" presId="urn:microsoft.com/office/officeart/2005/8/layout/cycle8"/>
    <dgm:cxn modelId="{E3966607-AA94-4064-8B9B-385AA72C31AC}" type="presParOf" srcId="{51ABF394-594C-4257-BADF-4128B6FAB161}" destId="{7CCB97A2-3C8E-4AF5-9151-12BE3E22FFF5}" srcOrd="4" destOrd="0" presId="urn:microsoft.com/office/officeart/2005/8/layout/cycle8"/>
    <dgm:cxn modelId="{815010DB-799E-48E0-828B-F4921C4D069F}" type="presParOf" srcId="{51ABF394-594C-4257-BADF-4128B6FAB161}" destId="{49580410-B674-4D1C-8C3C-CD42F63F51BE}" srcOrd="5" destOrd="0" presId="urn:microsoft.com/office/officeart/2005/8/layout/cycle8"/>
    <dgm:cxn modelId="{87399A21-F96A-4C0C-A55E-C46E21CB198A}" type="presParOf" srcId="{51ABF394-594C-4257-BADF-4128B6FAB161}" destId="{2C8051C7-C83D-495C-9EEC-98E5739D551B}" srcOrd="6" destOrd="0" presId="urn:microsoft.com/office/officeart/2005/8/layout/cycle8"/>
    <dgm:cxn modelId="{E5D66A28-0366-4140-AE05-A0D2FD98CFBA}" type="presParOf" srcId="{51ABF394-594C-4257-BADF-4128B6FAB161}" destId="{D9F76F75-0CFC-481A-A1D1-18D0613167DE}" srcOrd="7" destOrd="0" presId="urn:microsoft.com/office/officeart/2005/8/layout/cycle8"/>
    <dgm:cxn modelId="{62F71992-91A9-4004-9C24-8BA7B1C64692}" type="presParOf" srcId="{51ABF394-594C-4257-BADF-4128B6FAB161}" destId="{DD721EFE-25AB-4E61-9A8E-8AD1852A002C}" srcOrd="8" destOrd="0" presId="urn:microsoft.com/office/officeart/2005/8/layout/cycle8"/>
    <dgm:cxn modelId="{FE487B29-0E29-4686-A433-2991F44E82F6}" type="presParOf" srcId="{51ABF394-594C-4257-BADF-4128B6FAB161}" destId="{49FF5CEC-46BE-4419-A544-020ADB4980F2}" srcOrd="9" destOrd="0" presId="urn:microsoft.com/office/officeart/2005/8/layout/cycle8"/>
    <dgm:cxn modelId="{97AD0416-6A6C-4CF2-B910-162DCEF98068}" type="presParOf" srcId="{51ABF394-594C-4257-BADF-4128B6FAB161}" destId="{5F17CED6-0DD2-4368-8791-1BE4979534AA}" srcOrd="10" destOrd="0" presId="urn:microsoft.com/office/officeart/2005/8/layout/cycle8"/>
    <dgm:cxn modelId="{3DDB1DB2-A798-4470-A3AA-5F021D016165}" type="presParOf" srcId="{51ABF394-594C-4257-BADF-4128B6FAB161}" destId="{5396205B-66A2-4343-9C0C-DA2B7DF444C1}" srcOrd="11" destOrd="0" presId="urn:microsoft.com/office/officeart/2005/8/layout/cycle8"/>
    <dgm:cxn modelId="{81F72FFF-0046-4FFF-AE90-D7FE60596F62}" type="presParOf" srcId="{51ABF394-594C-4257-BADF-4128B6FAB161}" destId="{328E39B8-7E5C-46C7-B41A-A0897E2F261F}" srcOrd="12" destOrd="0" presId="urn:microsoft.com/office/officeart/2005/8/layout/cycle8"/>
    <dgm:cxn modelId="{CC06E16A-C8B8-44AF-A7A6-94258FAB9272}" type="presParOf" srcId="{51ABF394-594C-4257-BADF-4128B6FAB161}" destId="{C81F15D4-8C94-4D86-9EB8-04EFF0C00C02}" srcOrd="13" destOrd="0" presId="urn:microsoft.com/office/officeart/2005/8/layout/cycle8"/>
    <dgm:cxn modelId="{D5DED51E-0CE1-4353-A56F-ABFFAECAD093}" type="presParOf" srcId="{51ABF394-594C-4257-BADF-4128B6FAB161}" destId="{4B4A2FEC-7F07-49FF-B1BE-34343AE31A44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2F5556A-D87E-42AF-AB56-BF64DFEBAC4A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20F97F17-2062-4045-849A-487C5984C20C}">
      <dgm:prSet phldrT="[Tekst]" custT="1"/>
      <dgm:spPr/>
      <dgm:t>
        <a:bodyPr/>
        <a:lstStyle/>
        <a:p>
          <a:r>
            <a:rPr lang="nl-BE" sz="2000" dirty="0">
              <a:solidFill>
                <a:schemeClr val="tx1"/>
              </a:solidFill>
            </a:rPr>
            <a:t>Semantiek</a:t>
          </a:r>
          <a:br>
            <a:rPr lang="nl-BE" sz="2000" dirty="0">
              <a:solidFill>
                <a:schemeClr val="tx1"/>
              </a:solidFill>
            </a:rPr>
          </a:br>
          <a:br>
            <a:rPr lang="nl-BE" sz="800" dirty="0">
              <a:solidFill>
                <a:schemeClr val="tx1"/>
              </a:solidFill>
            </a:rPr>
          </a:br>
          <a:r>
            <a:rPr lang="nl-NL" sz="1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zijn de gemeenschappelijke onderdelen van een besluit en wat is het gemeenschappelijke begrippenkader om lokale besluiten op te maken?</a:t>
          </a:r>
          <a:r>
            <a:rPr lang="nl-NL" sz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 </a:t>
          </a:r>
          <a:endParaRPr lang="nl-BE" sz="800" dirty="0">
            <a:solidFill>
              <a:schemeClr val="tx1"/>
            </a:solidFill>
          </a:endParaRPr>
        </a:p>
      </dgm:t>
    </dgm:pt>
    <dgm:pt modelId="{B9B869E5-7771-426E-95CD-E2C1231E699C}" type="parTrans" cxnId="{88D173D5-57AB-46C2-93C4-3782AB16BA2B}">
      <dgm:prSet/>
      <dgm:spPr/>
      <dgm:t>
        <a:bodyPr/>
        <a:lstStyle/>
        <a:p>
          <a:endParaRPr lang="nl-BE"/>
        </a:p>
      </dgm:t>
    </dgm:pt>
    <dgm:pt modelId="{D1CAB8F0-994E-4D40-88E5-EC175BBE4934}" type="sibTrans" cxnId="{88D173D5-57AB-46C2-93C4-3782AB16BA2B}">
      <dgm:prSet/>
      <dgm:spPr/>
      <dgm:t>
        <a:bodyPr/>
        <a:lstStyle/>
        <a:p>
          <a:endParaRPr lang="nl-BE"/>
        </a:p>
      </dgm:t>
    </dgm:pt>
    <dgm:pt modelId="{ABCE5D88-586F-4F04-B10A-3A9167B5181C}">
      <dgm:prSet phldrT="[Tekst]" custT="1"/>
      <dgm:spPr/>
      <dgm:t>
        <a:bodyPr/>
        <a:lstStyle/>
        <a:p>
          <a:r>
            <a:rPr lang="fr-FR" sz="2000" dirty="0" err="1">
              <a:solidFill>
                <a:schemeClr val="tx1"/>
              </a:solidFill>
            </a:rPr>
            <a:t>Architectuur</a:t>
          </a:r>
          <a:br>
            <a:rPr lang="fr-FR" sz="2000" dirty="0">
              <a:solidFill>
                <a:schemeClr val="tx1"/>
              </a:solidFill>
            </a:rPr>
          </a:br>
          <a:br>
            <a:rPr lang="fr-FR" sz="2000" dirty="0"/>
          </a:br>
          <a:r>
            <a:rPr lang="nl-NL" sz="1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Welke architectuur maakt publicatie van gelinkte besluiten mogelijk?</a:t>
          </a:r>
          <a:r>
            <a:rPr lang="nl-NL" sz="2000" dirty="0">
              <a:latin typeface="Calibri" charset="0"/>
              <a:ea typeface="Calibri" charset="0"/>
              <a:cs typeface="Times New Roman" charset="0"/>
            </a:rPr>
            <a:t> </a:t>
          </a:r>
          <a:endParaRPr lang="nl-BE" sz="2000" dirty="0"/>
        </a:p>
      </dgm:t>
    </dgm:pt>
    <dgm:pt modelId="{2732E95B-B1F4-4C3A-B74F-F39A8C32ED98}" type="parTrans" cxnId="{E0F7216E-B580-47A0-BFA7-E7CA972A19FB}">
      <dgm:prSet/>
      <dgm:spPr/>
      <dgm:t>
        <a:bodyPr/>
        <a:lstStyle/>
        <a:p>
          <a:endParaRPr lang="nl-BE"/>
        </a:p>
      </dgm:t>
    </dgm:pt>
    <dgm:pt modelId="{3C81EC4B-C9F7-4A21-B4E0-8EE3E76887CD}" type="sibTrans" cxnId="{E0F7216E-B580-47A0-BFA7-E7CA972A19FB}">
      <dgm:prSet/>
      <dgm:spPr/>
      <dgm:t>
        <a:bodyPr/>
        <a:lstStyle/>
        <a:p>
          <a:endParaRPr lang="nl-BE"/>
        </a:p>
      </dgm:t>
    </dgm:pt>
    <dgm:pt modelId="{5CFFBB2F-08E3-4B76-8275-65F468F2E1A6}">
      <dgm:prSet phldrT="[Tekst]" custT="1"/>
      <dgm:spPr/>
      <dgm:t>
        <a:bodyPr/>
        <a:lstStyle/>
        <a:p>
          <a:r>
            <a:rPr lang="nl-BE" sz="2000" dirty="0">
              <a:solidFill>
                <a:schemeClr val="tx1"/>
              </a:solidFill>
            </a:rPr>
            <a:t>Proces</a:t>
          </a:r>
          <a:br>
            <a:rPr lang="nl-BE" sz="2000" dirty="0">
              <a:solidFill>
                <a:schemeClr val="tx1"/>
              </a:solidFill>
            </a:rPr>
          </a:br>
          <a:br>
            <a:rPr lang="nl-BE" sz="800" dirty="0">
              <a:solidFill>
                <a:schemeClr val="tx1"/>
              </a:solidFill>
            </a:rPr>
          </a:br>
          <a:r>
            <a:rPr lang="nl-NL" sz="14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is er nodig in de lokale besturen om lokale besluiten gelinkt te kunnen publiceren? Hoe doen we dit werken? </a:t>
          </a:r>
        </a:p>
        <a:p>
          <a:endParaRPr lang="nl-BE" sz="1400" dirty="0">
            <a:solidFill>
              <a:schemeClr val="tx1"/>
            </a:solidFill>
          </a:endParaRPr>
        </a:p>
      </dgm:t>
    </dgm:pt>
    <dgm:pt modelId="{B43EB7AF-AAAB-4DC1-BCEA-2991D4C2BF7C}" type="parTrans" cxnId="{A105DB6C-DDC0-4C1A-9D2B-FEF0E503CAA1}">
      <dgm:prSet/>
      <dgm:spPr/>
      <dgm:t>
        <a:bodyPr/>
        <a:lstStyle/>
        <a:p>
          <a:endParaRPr lang="nl-BE"/>
        </a:p>
      </dgm:t>
    </dgm:pt>
    <dgm:pt modelId="{262770C2-9A4B-4FF5-A8A7-6E0623F5FBEE}" type="sibTrans" cxnId="{A105DB6C-DDC0-4C1A-9D2B-FEF0E503CAA1}">
      <dgm:prSet/>
      <dgm:spPr/>
      <dgm:t>
        <a:bodyPr/>
        <a:lstStyle/>
        <a:p>
          <a:endParaRPr lang="nl-BE"/>
        </a:p>
      </dgm:t>
    </dgm:pt>
    <dgm:pt modelId="{51ABF394-594C-4257-BADF-4128B6FAB161}" type="pres">
      <dgm:prSet presAssocID="{F2F5556A-D87E-42AF-AB56-BF64DFEBAC4A}" presName="compositeShape" presStyleCnt="0">
        <dgm:presLayoutVars>
          <dgm:chMax val="7"/>
          <dgm:dir/>
          <dgm:resizeHandles val="exact"/>
        </dgm:presLayoutVars>
      </dgm:prSet>
      <dgm:spPr/>
    </dgm:pt>
    <dgm:pt modelId="{734A6DCF-6AF3-4A72-9421-463D4A7DE1AC}" type="pres">
      <dgm:prSet presAssocID="{F2F5556A-D87E-42AF-AB56-BF64DFEBAC4A}" presName="wedge1" presStyleLbl="node1" presStyleIdx="0" presStyleCnt="3"/>
      <dgm:spPr/>
    </dgm:pt>
    <dgm:pt modelId="{09EB02B3-3890-4FBC-9952-35A13769ECF4}" type="pres">
      <dgm:prSet presAssocID="{F2F5556A-D87E-42AF-AB56-BF64DFEBAC4A}" presName="dummy1a" presStyleCnt="0"/>
      <dgm:spPr/>
    </dgm:pt>
    <dgm:pt modelId="{2C6DF2D4-52C1-4D7A-893F-3A40A5F61591}" type="pres">
      <dgm:prSet presAssocID="{F2F5556A-D87E-42AF-AB56-BF64DFEBAC4A}" presName="dummy1b" presStyleCnt="0"/>
      <dgm:spPr/>
    </dgm:pt>
    <dgm:pt modelId="{BA747B52-7A9A-4A0C-BA1A-72025CBE3E88}" type="pres">
      <dgm:prSet presAssocID="{F2F5556A-D87E-42AF-AB56-BF64DFEBAC4A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CCB97A2-3C8E-4AF5-9151-12BE3E22FFF5}" type="pres">
      <dgm:prSet presAssocID="{F2F5556A-D87E-42AF-AB56-BF64DFEBAC4A}" presName="wedge2" presStyleLbl="node1" presStyleIdx="1" presStyleCnt="3"/>
      <dgm:spPr/>
    </dgm:pt>
    <dgm:pt modelId="{49580410-B674-4D1C-8C3C-CD42F63F51BE}" type="pres">
      <dgm:prSet presAssocID="{F2F5556A-D87E-42AF-AB56-BF64DFEBAC4A}" presName="dummy2a" presStyleCnt="0"/>
      <dgm:spPr/>
    </dgm:pt>
    <dgm:pt modelId="{2C8051C7-C83D-495C-9EEC-98E5739D551B}" type="pres">
      <dgm:prSet presAssocID="{F2F5556A-D87E-42AF-AB56-BF64DFEBAC4A}" presName="dummy2b" presStyleCnt="0"/>
      <dgm:spPr/>
    </dgm:pt>
    <dgm:pt modelId="{D9F76F75-0CFC-481A-A1D1-18D0613167DE}" type="pres">
      <dgm:prSet presAssocID="{F2F5556A-D87E-42AF-AB56-BF64DFEBAC4A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D721EFE-25AB-4E61-9A8E-8AD1852A002C}" type="pres">
      <dgm:prSet presAssocID="{F2F5556A-D87E-42AF-AB56-BF64DFEBAC4A}" presName="wedge3" presStyleLbl="node1" presStyleIdx="2" presStyleCnt="3"/>
      <dgm:spPr/>
    </dgm:pt>
    <dgm:pt modelId="{49FF5CEC-46BE-4419-A544-020ADB4980F2}" type="pres">
      <dgm:prSet presAssocID="{F2F5556A-D87E-42AF-AB56-BF64DFEBAC4A}" presName="dummy3a" presStyleCnt="0"/>
      <dgm:spPr/>
    </dgm:pt>
    <dgm:pt modelId="{5F17CED6-0DD2-4368-8791-1BE4979534AA}" type="pres">
      <dgm:prSet presAssocID="{F2F5556A-D87E-42AF-AB56-BF64DFEBAC4A}" presName="dummy3b" presStyleCnt="0"/>
      <dgm:spPr/>
    </dgm:pt>
    <dgm:pt modelId="{5396205B-66A2-4343-9C0C-DA2B7DF444C1}" type="pres">
      <dgm:prSet presAssocID="{F2F5556A-D87E-42AF-AB56-BF64DFEBAC4A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328E39B8-7E5C-46C7-B41A-A0897E2F261F}" type="pres">
      <dgm:prSet presAssocID="{D1CAB8F0-994E-4D40-88E5-EC175BBE4934}" presName="arrowWedge1" presStyleLbl="fgSibTrans2D1" presStyleIdx="0" presStyleCnt="3"/>
      <dgm:spPr/>
    </dgm:pt>
    <dgm:pt modelId="{C81F15D4-8C94-4D86-9EB8-04EFF0C00C02}" type="pres">
      <dgm:prSet presAssocID="{3C81EC4B-C9F7-4A21-B4E0-8EE3E76887CD}" presName="arrowWedge2" presStyleLbl="fgSibTrans2D1" presStyleIdx="1" presStyleCnt="3"/>
      <dgm:spPr/>
    </dgm:pt>
    <dgm:pt modelId="{4B4A2FEC-7F07-49FF-B1BE-34343AE31A44}" type="pres">
      <dgm:prSet presAssocID="{262770C2-9A4B-4FF5-A8A7-6E0623F5FBEE}" presName="arrowWedge3" presStyleLbl="fgSibTrans2D1" presStyleIdx="2" presStyleCnt="3"/>
      <dgm:spPr/>
    </dgm:pt>
  </dgm:ptLst>
  <dgm:cxnLst>
    <dgm:cxn modelId="{2ED58037-6CA9-459D-900A-A7686C3D4220}" type="presOf" srcId="{ABCE5D88-586F-4F04-B10A-3A9167B5181C}" destId="{D9F76F75-0CFC-481A-A1D1-18D0613167DE}" srcOrd="1" destOrd="0" presId="urn:microsoft.com/office/officeart/2005/8/layout/cycle8"/>
    <dgm:cxn modelId="{FA08E73D-F6ED-46C9-A8D0-5E2D20BE8E23}" type="presOf" srcId="{5CFFBB2F-08E3-4B76-8275-65F468F2E1A6}" destId="{DD721EFE-25AB-4E61-9A8E-8AD1852A002C}" srcOrd="0" destOrd="0" presId="urn:microsoft.com/office/officeart/2005/8/layout/cycle8"/>
    <dgm:cxn modelId="{C0B2496A-C5F7-4CA4-94FB-2701530F3E72}" type="presOf" srcId="{20F97F17-2062-4045-849A-487C5984C20C}" destId="{BA747B52-7A9A-4A0C-BA1A-72025CBE3E88}" srcOrd="1" destOrd="0" presId="urn:microsoft.com/office/officeart/2005/8/layout/cycle8"/>
    <dgm:cxn modelId="{A105DB6C-DDC0-4C1A-9D2B-FEF0E503CAA1}" srcId="{F2F5556A-D87E-42AF-AB56-BF64DFEBAC4A}" destId="{5CFFBB2F-08E3-4B76-8275-65F468F2E1A6}" srcOrd="2" destOrd="0" parTransId="{B43EB7AF-AAAB-4DC1-BCEA-2991D4C2BF7C}" sibTransId="{262770C2-9A4B-4FF5-A8A7-6E0623F5FBEE}"/>
    <dgm:cxn modelId="{E0F7216E-B580-47A0-BFA7-E7CA972A19FB}" srcId="{F2F5556A-D87E-42AF-AB56-BF64DFEBAC4A}" destId="{ABCE5D88-586F-4F04-B10A-3A9167B5181C}" srcOrd="1" destOrd="0" parTransId="{2732E95B-B1F4-4C3A-B74F-F39A8C32ED98}" sibTransId="{3C81EC4B-C9F7-4A21-B4E0-8EE3E76887CD}"/>
    <dgm:cxn modelId="{EE11EA71-7C11-4E3F-A463-7438D167FF15}" type="presOf" srcId="{20F97F17-2062-4045-849A-487C5984C20C}" destId="{734A6DCF-6AF3-4A72-9421-463D4A7DE1AC}" srcOrd="0" destOrd="0" presId="urn:microsoft.com/office/officeart/2005/8/layout/cycle8"/>
    <dgm:cxn modelId="{DFC2DE58-5FA1-45C4-9241-80A71222414D}" type="presOf" srcId="{ABCE5D88-586F-4F04-B10A-3A9167B5181C}" destId="{7CCB97A2-3C8E-4AF5-9151-12BE3E22FFF5}" srcOrd="0" destOrd="0" presId="urn:microsoft.com/office/officeart/2005/8/layout/cycle8"/>
    <dgm:cxn modelId="{7E3DDFA5-A115-48BA-9590-C8001117BA9F}" type="presOf" srcId="{F2F5556A-D87E-42AF-AB56-BF64DFEBAC4A}" destId="{51ABF394-594C-4257-BADF-4128B6FAB161}" srcOrd="0" destOrd="0" presId="urn:microsoft.com/office/officeart/2005/8/layout/cycle8"/>
    <dgm:cxn modelId="{E5B937AA-AD6F-4EBE-A910-C1F504F4DD6D}" type="presOf" srcId="{5CFFBB2F-08E3-4B76-8275-65F468F2E1A6}" destId="{5396205B-66A2-4343-9C0C-DA2B7DF444C1}" srcOrd="1" destOrd="0" presId="urn:microsoft.com/office/officeart/2005/8/layout/cycle8"/>
    <dgm:cxn modelId="{88D173D5-57AB-46C2-93C4-3782AB16BA2B}" srcId="{F2F5556A-D87E-42AF-AB56-BF64DFEBAC4A}" destId="{20F97F17-2062-4045-849A-487C5984C20C}" srcOrd="0" destOrd="0" parTransId="{B9B869E5-7771-426E-95CD-E2C1231E699C}" sibTransId="{D1CAB8F0-994E-4D40-88E5-EC175BBE4934}"/>
    <dgm:cxn modelId="{FFC1EFE1-D217-4EED-8E47-DBBAAA682552}" type="presParOf" srcId="{51ABF394-594C-4257-BADF-4128B6FAB161}" destId="{734A6DCF-6AF3-4A72-9421-463D4A7DE1AC}" srcOrd="0" destOrd="0" presId="urn:microsoft.com/office/officeart/2005/8/layout/cycle8"/>
    <dgm:cxn modelId="{D975282D-6A3D-437B-98AB-8D9F6D630B98}" type="presParOf" srcId="{51ABF394-594C-4257-BADF-4128B6FAB161}" destId="{09EB02B3-3890-4FBC-9952-35A13769ECF4}" srcOrd="1" destOrd="0" presId="urn:microsoft.com/office/officeart/2005/8/layout/cycle8"/>
    <dgm:cxn modelId="{B12682F3-5AA4-4934-9983-98A775AFAF12}" type="presParOf" srcId="{51ABF394-594C-4257-BADF-4128B6FAB161}" destId="{2C6DF2D4-52C1-4D7A-893F-3A40A5F61591}" srcOrd="2" destOrd="0" presId="urn:microsoft.com/office/officeart/2005/8/layout/cycle8"/>
    <dgm:cxn modelId="{FEFC0319-F7B8-4F31-A722-B7B171E05898}" type="presParOf" srcId="{51ABF394-594C-4257-BADF-4128B6FAB161}" destId="{BA747B52-7A9A-4A0C-BA1A-72025CBE3E88}" srcOrd="3" destOrd="0" presId="urn:microsoft.com/office/officeart/2005/8/layout/cycle8"/>
    <dgm:cxn modelId="{31D47FBE-7BA1-468E-B617-B337E16D97C7}" type="presParOf" srcId="{51ABF394-594C-4257-BADF-4128B6FAB161}" destId="{7CCB97A2-3C8E-4AF5-9151-12BE3E22FFF5}" srcOrd="4" destOrd="0" presId="urn:microsoft.com/office/officeart/2005/8/layout/cycle8"/>
    <dgm:cxn modelId="{276BA465-296F-4863-BE03-8F9D0863C7B0}" type="presParOf" srcId="{51ABF394-594C-4257-BADF-4128B6FAB161}" destId="{49580410-B674-4D1C-8C3C-CD42F63F51BE}" srcOrd="5" destOrd="0" presId="urn:microsoft.com/office/officeart/2005/8/layout/cycle8"/>
    <dgm:cxn modelId="{DFF3C0CE-273E-45D6-A4E2-26B863DFFF2C}" type="presParOf" srcId="{51ABF394-594C-4257-BADF-4128B6FAB161}" destId="{2C8051C7-C83D-495C-9EEC-98E5739D551B}" srcOrd="6" destOrd="0" presId="urn:microsoft.com/office/officeart/2005/8/layout/cycle8"/>
    <dgm:cxn modelId="{803A8BDD-71FF-488F-A2D8-A40E625107FF}" type="presParOf" srcId="{51ABF394-594C-4257-BADF-4128B6FAB161}" destId="{D9F76F75-0CFC-481A-A1D1-18D0613167DE}" srcOrd="7" destOrd="0" presId="urn:microsoft.com/office/officeart/2005/8/layout/cycle8"/>
    <dgm:cxn modelId="{E349F6FD-B784-4044-A53E-2DAF59AAFB8E}" type="presParOf" srcId="{51ABF394-594C-4257-BADF-4128B6FAB161}" destId="{DD721EFE-25AB-4E61-9A8E-8AD1852A002C}" srcOrd="8" destOrd="0" presId="urn:microsoft.com/office/officeart/2005/8/layout/cycle8"/>
    <dgm:cxn modelId="{ECA3CF9B-9147-4480-8508-1D6027791358}" type="presParOf" srcId="{51ABF394-594C-4257-BADF-4128B6FAB161}" destId="{49FF5CEC-46BE-4419-A544-020ADB4980F2}" srcOrd="9" destOrd="0" presId="urn:microsoft.com/office/officeart/2005/8/layout/cycle8"/>
    <dgm:cxn modelId="{6EB0C021-7602-4AC9-ABCE-302DA1C523E9}" type="presParOf" srcId="{51ABF394-594C-4257-BADF-4128B6FAB161}" destId="{5F17CED6-0DD2-4368-8791-1BE4979534AA}" srcOrd="10" destOrd="0" presId="urn:microsoft.com/office/officeart/2005/8/layout/cycle8"/>
    <dgm:cxn modelId="{A9D8A288-CD66-491F-BEF8-9E9C131C248B}" type="presParOf" srcId="{51ABF394-594C-4257-BADF-4128B6FAB161}" destId="{5396205B-66A2-4343-9C0C-DA2B7DF444C1}" srcOrd="11" destOrd="0" presId="urn:microsoft.com/office/officeart/2005/8/layout/cycle8"/>
    <dgm:cxn modelId="{F546F008-AF62-4E88-9DA3-22CA53D9C14E}" type="presParOf" srcId="{51ABF394-594C-4257-BADF-4128B6FAB161}" destId="{328E39B8-7E5C-46C7-B41A-A0897E2F261F}" srcOrd="12" destOrd="0" presId="urn:microsoft.com/office/officeart/2005/8/layout/cycle8"/>
    <dgm:cxn modelId="{B4EBDE5C-21F9-41D7-AAFC-9911A6EF173D}" type="presParOf" srcId="{51ABF394-594C-4257-BADF-4128B6FAB161}" destId="{C81F15D4-8C94-4D86-9EB8-04EFF0C00C02}" srcOrd="13" destOrd="0" presId="urn:microsoft.com/office/officeart/2005/8/layout/cycle8"/>
    <dgm:cxn modelId="{2BAA1978-6223-42F0-97D8-04230CF30478}" type="presParOf" srcId="{51ABF394-594C-4257-BADF-4128B6FAB161}" destId="{4B4A2FEC-7F07-49FF-B1BE-34343AE31A44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45E451-5FB5-42A0-A6B5-6AE3085D4908}">
      <dsp:nvSpPr>
        <dsp:cNvPr id="0" name=""/>
        <dsp:cNvSpPr/>
      </dsp:nvSpPr>
      <dsp:spPr>
        <a:xfrm>
          <a:off x="0" y="0"/>
          <a:ext cx="8844409" cy="233305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28A92-6A49-42E2-ABB4-691817BF1BBF}">
      <dsp:nvSpPr>
        <dsp:cNvPr id="0" name=""/>
        <dsp:cNvSpPr/>
      </dsp:nvSpPr>
      <dsp:spPr>
        <a:xfrm>
          <a:off x="167151" y="311074"/>
          <a:ext cx="1509120" cy="171091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76B2DE-D0D9-4451-B08C-EF3B60CA1CF0}">
      <dsp:nvSpPr>
        <dsp:cNvPr id="0" name=""/>
        <dsp:cNvSpPr/>
      </dsp:nvSpPr>
      <dsp:spPr>
        <a:xfrm rot="10800000">
          <a:off x="161014" y="2333059"/>
          <a:ext cx="1521395" cy="285151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1" kern="1200" dirty="0">
              <a:solidFill>
                <a:schemeClr val="tx1"/>
              </a:solidFill>
              <a:hlinkClick xmlns:r="http://schemas.openxmlformats.org/officeDocument/2006/relationships" r:id="rId2"/>
            </a:rPr>
            <a:t>Website </a:t>
          </a:r>
          <a:r>
            <a:rPr lang="nl-BE" sz="2000" b="1" kern="1200" dirty="0" err="1">
              <a:solidFill>
                <a:schemeClr val="tx1"/>
              </a:solidFill>
              <a:hlinkClick xmlns:r="http://schemas.openxmlformats.org/officeDocument/2006/relationships" r:id="rId2"/>
            </a:rPr>
            <a:t>VlaVirGem</a:t>
          </a:r>
          <a:endParaRPr lang="nl-BE" sz="2000" b="1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000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>
              <a:solidFill>
                <a:schemeClr val="tx1"/>
              </a:solidFill>
            </a:rPr>
            <a:t>Wie zit er</a:t>
          </a:r>
          <a:br>
            <a:rPr lang="nl-BE" sz="1800" kern="1200" dirty="0">
              <a:solidFill>
                <a:schemeClr val="tx1"/>
              </a:solidFill>
            </a:rPr>
          </a:br>
          <a:r>
            <a:rPr lang="nl-BE" sz="1800" kern="1200" dirty="0">
              <a:solidFill>
                <a:schemeClr val="tx1"/>
              </a:solidFill>
            </a:rPr>
            <a:t> in de raad?</a:t>
          </a:r>
        </a:p>
      </dsp:txBody>
      <dsp:txXfrm rot="10800000">
        <a:off x="207802" y="2333059"/>
        <a:ext cx="1427819" cy="2804728"/>
      </dsp:txXfrm>
    </dsp:sp>
    <dsp:sp modelId="{C28265D1-6681-40A5-8454-3864A7FD9DF3}">
      <dsp:nvSpPr>
        <dsp:cNvPr id="0" name=""/>
        <dsp:cNvSpPr/>
      </dsp:nvSpPr>
      <dsp:spPr>
        <a:xfrm>
          <a:off x="1921054" y="311074"/>
          <a:ext cx="1602084" cy="171091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E3266-7BB4-4047-AD80-2314A9E838EF}">
      <dsp:nvSpPr>
        <dsp:cNvPr id="0" name=""/>
        <dsp:cNvSpPr/>
      </dsp:nvSpPr>
      <dsp:spPr>
        <a:xfrm rot="10800000">
          <a:off x="1939642" y="2333059"/>
          <a:ext cx="1564909" cy="285151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1" kern="1200" dirty="0">
              <a:solidFill>
                <a:schemeClr val="tx1"/>
              </a:solidFill>
              <a:hlinkClick xmlns:r="http://schemas.openxmlformats.org/officeDocument/2006/relationships" r:id="rId4"/>
            </a:rPr>
            <a:t>Aanmaken besluit</a:t>
          </a:r>
          <a:endParaRPr lang="nl-BE" sz="2000" b="1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000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>
              <a:solidFill>
                <a:schemeClr val="tx1"/>
              </a:solidFill>
            </a:rPr>
            <a:t>Wijziging mandataris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800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>
              <a:solidFill>
                <a:schemeClr val="tx1"/>
              </a:solidFill>
            </a:rPr>
            <a:t>Model-besluit</a:t>
          </a:r>
        </a:p>
      </dsp:txBody>
      <dsp:txXfrm rot="10800000">
        <a:off x="1987768" y="2333059"/>
        <a:ext cx="1468657" cy="2803390"/>
      </dsp:txXfrm>
    </dsp:sp>
    <dsp:sp modelId="{65E16AF9-9859-4DD6-B9D3-F1C94206E4F0}">
      <dsp:nvSpPr>
        <dsp:cNvPr id="0" name=""/>
        <dsp:cNvSpPr/>
      </dsp:nvSpPr>
      <dsp:spPr>
        <a:xfrm>
          <a:off x="3769052" y="311074"/>
          <a:ext cx="1307141" cy="171091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CC881-1345-4CA7-86B4-E83122368B4E}">
      <dsp:nvSpPr>
        <dsp:cNvPr id="0" name=""/>
        <dsp:cNvSpPr/>
      </dsp:nvSpPr>
      <dsp:spPr>
        <a:xfrm rot="10800000">
          <a:off x="3653853" y="2333059"/>
          <a:ext cx="1537538" cy="285151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1" kern="1200" dirty="0">
              <a:solidFill>
                <a:schemeClr val="tx1"/>
              </a:solidFill>
              <a:hlinkClick xmlns:r="http://schemas.openxmlformats.org/officeDocument/2006/relationships" r:id="rId6"/>
            </a:rPr>
            <a:t>Lokale bron </a:t>
          </a:r>
          <a:endParaRPr lang="nl-BE" sz="2000" b="1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000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>
              <a:solidFill>
                <a:schemeClr val="tx1"/>
              </a:solidFill>
            </a:rPr>
            <a:t>Machine-leesbare</a:t>
          </a:r>
          <a:br>
            <a:rPr lang="nl-BE" sz="1800" kern="1200" dirty="0">
              <a:solidFill>
                <a:schemeClr val="tx1"/>
              </a:solidFill>
            </a:rPr>
          </a:br>
          <a:r>
            <a:rPr lang="nl-BE" sz="1800" kern="1200" dirty="0">
              <a:solidFill>
                <a:schemeClr val="tx1"/>
              </a:solidFill>
            </a:rPr>
            <a:t>besluiten</a:t>
          </a:r>
        </a:p>
      </dsp:txBody>
      <dsp:txXfrm rot="10800000">
        <a:off x="3701138" y="2333059"/>
        <a:ext cx="1442968" cy="2804231"/>
      </dsp:txXfrm>
    </dsp:sp>
    <dsp:sp modelId="{A4795BC7-2398-4FCD-B1B5-23FD1E1E7D4B}">
      <dsp:nvSpPr>
        <dsp:cNvPr id="0" name=""/>
        <dsp:cNvSpPr/>
      </dsp:nvSpPr>
      <dsp:spPr>
        <a:xfrm>
          <a:off x="5457604" y="305308"/>
          <a:ext cx="1307141" cy="171091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4FF4F-F5C6-437E-991E-5959887BEACF}">
      <dsp:nvSpPr>
        <dsp:cNvPr id="0" name=""/>
        <dsp:cNvSpPr/>
      </dsp:nvSpPr>
      <dsp:spPr>
        <a:xfrm rot="10800000">
          <a:off x="5330550" y="2333059"/>
          <a:ext cx="1578138" cy="285151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1" kern="1200" dirty="0">
              <a:solidFill>
                <a:schemeClr val="tx1"/>
              </a:solidFill>
              <a:hlinkClick xmlns:r="http://schemas.openxmlformats.org/officeDocument/2006/relationships" r:id="rId8"/>
            </a:rPr>
            <a:t>Website </a:t>
          </a:r>
          <a:r>
            <a:rPr lang="nl-BE" sz="2000" b="1" kern="1200" dirty="0" err="1">
              <a:solidFill>
                <a:schemeClr val="tx1"/>
              </a:solidFill>
              <a:hlinkClick xmlns:r="http://schemas.openxmlformats.org/officeDocument/2006/relationships" r:id="rId8"/>
            </a:rPr>
            <a:t>VlaVirGem</a:t>
          </a:r>
          <a:endParaRPr lang="nl-BE" sz="2000" b="1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000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>
              <a:solidFill>
                <a:schemeClr val="tx1"/>
              </a:solidFill>
            </a:rPr>
            <a:t>Overzicht besluiten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>
              <a:solidFill>
                <a:schemeClr val="tx1"/>
              </a:solidFill>
            </a:rPr>
            <a:t>Gewijzigde raad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600" kern="1200" dirty="0">
            <a:solidFill>
              <a:schemeClr val="tx1"/>
            </a:solidFill>
          </a:endParaRPr>
        </a:p>
      </dsp:txBody>
      <dsp:txXfrm rot="10800000">
        <a:off x="5379083" y="2333059"/>
        <a:ext cx="1481072" cy="2802983"/>
      </dsp:txXfrm>
    </dsp:sp>
    <dsp:sp modelId="{1F9B0EF1-8713-4D96-B510-DDC7180B3217}">
      <dsp:nvSpPr>
        <dsp:cNvPr id="0" name=""/>
        <dsp:cNvSpPr/>
      </dsp:nvSpPr>
      <dsp:spPr>
        <a:xfrm>
          <a:off x="7149640" y="311074"/>
          <a:ext cx="1307141" cy="1710910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9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B9E56-8685-4527-930D-1F1BB1099022}">
      <dsp:nvSpPr>
        <dsp:cNvPr id="0" name=""/>
        <dsp:cNvSpPr/>
      </dsp:nvSpPr>
      <dsp:spPr>
        <a:xfrm rot="10800000">
          <a:off x="7030958" y="2333059"/>
          <a:ext cx="1544505" cy="2851516"/>
        </a:xfrm>
        <a:prstGeom prst="round2SameRect">
          <a:avLst>
            <a:gd name="adj1" fmla="val 105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b="1" kern="1200" dirty="0">
              <a:solidFill>
                <a:schemeClr val="tx1"/>
              </a:solidFill>
              <a:hlinkClick xmlns:r="http://schemas.openxmlformats.org/officeDocument/2006/relationships" r:id="rId10"/>
            </a:rPr>
            <a:t>Zoek-pagina</a:t>
          </a:r>
          <a:endParaRPr lang="nl-BE" sz="2000" b="1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2000" kern="1200" dirty="0">
            <a:solidFill>
              <a:schemeClr val="tx1"/>
            </a:solidFill>
          </a:endParaRP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>
              <a:solidFill>
                <a:schemeClr val="tx1"/>
              </a:solidFill>
            </a:rPr>
            <a:t>Besluiten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1800" kern="1200" dirty="0">
              <a:solidFill>
                <a:schemeClr val="tx1"/>
              </a:solidFill>
            </a:rPr>
            <a:t>Mandaten</a:t>
          </a:r>
        </a:p>
      </dsp:txBody>
      <dsp:txXfrm rot="10800000">
        <a:off x="7078457" y="2333059"/>
        <a:ext cx="1449507" cy="28040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9C252-E75B-4374-B72B-4A0D7F9FF9F9}">
      <dsp:nvSpPr>
        <dsp:cNvPr id="0" name=""/>
        <dsp:cNvSpPr/>
      </dsp:nvSpPr>
      <dsp:spPr>
        <a:xfrm>
          <a:off x="1648861" y="2837466"/>
          <a:ext cx="1942353" cy="166728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6500" kern="1200" dirty="0"/>
        </a:p>
      </dsp:txBody>
      <dsp:txXfrm>
        <a:off x="1949664" y="3095671"/>
        <a:ext cx="1340747" cy="1150876"/>
      </dsp:txXfrm>
    </dsp:sp>
    <dsp:sp modelId="{A74F728C-DA45-4E12-8FBF-781DFB9EB06D}">
      <dsp:nvSpPr>
        <dsp:cNvPr id="0" name=""/>
        <dsp:cNvSpPr/>
      </dsp:nvSpPr>
      <dsp:spPr>
        <a:xfrm>
          <a:off x="1709613" y="3574225"/>
          <a:ext cx="226750" cy="19552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61A0B-5D39-4C9F-803F-AB6E4889284A}">
      <dsp:nvSpPr>
        <dsp:cNvPr id="0" name=""/>
        <dsp:cNvSpPr/>
      </dsp:nvSpPr>
      <dsp:spPr>
        <a:xfrm>
          <a:off x="0" y="1931159"/>
          <a:ext cx="1942353" cy="166728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8D0C2-19E4-44C5-9E7C-487791B2685D}">
      <dsp:nvSpPr>
        <dsp:cNvPr id="0" name=""/>
        <dsp:cNvSpPr/>
      </dsp:nvSpPr>
      <dsp:spPr>
        <a:xfrm>
          <a:off x="1315153" y="3367246"/>
          <a:ext cx="226750" cy="19552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D7F8E-B4C1-440D-8181-C3A23148ED81}">
      <dsp:nvSpPr>
        <dsp:cNvPr id="0" name=""/>
        <dsp:cNvSpPr/>
      </dsp:nvSpPr>
      <dsp:spPr>
        <a:xfrm>
          <a:off x="3296011" y="1918388"/>
          <a:ext cx="1942353" cy="166728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6500" kern="1200"/>
        </a:p>
      </dsp:txBody>
      <dsp:txXfrm>
        <a:off x="3596814" y="2176593"/>
        <a:ext cx="1340747" cy="1150876"/>
      </dsp:txXfrm>
    </dsp:sp>
    <dsp:sp modelId="{0CC54C53-9B79-4723-856A-1E1EA1F9EB42}">
      <dsp:nvSpPr>
        <dsp:cNvPr id="0" name=""/>
        <dsp:cNvSpPr/>
      </dsp:nvSpPr>
      <dsp:spPr>
        <a:xfrm>
          <a:off x="4626567" y="3352713"/>
          <a:ext cx="226750" cy="19552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472EEA-7639-432E-8B07-8044DD80A750}">
      <dsp:nvSpPr>
        <dsp:cNvPr id="0" name=""/>
        <dsp:cNvSpPr/>
      </dsp:nvSpPr>
      <dsp:spPr>
        <a:xfrm>
          <a:off x="4951718" y="2834824"/>
          <a:ext cx="1942353" cy="166728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4A30A-5C2D-4A5C-A011-E05E2B7329CC}">
      <dsp:nvSpPr>
        <dsp:cNvPr id="0" name=""/>
        <dsp:cNvSpPr/>
      </dsp:nvSpPr>
      <dsp:spPr>
        <a:xfrm>
          <a:off x="4996213" y="3581712"/>
          <a:ext cx="226750" cy="19552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1E795-AA27-4FD9-A76C-36E39D03E1BD}">
      <dsp:nvSpPr>
        <dsp:cNvPr id="0" name=""/>
        <dsp:cNvSpPr/>
      </dsp:nvSpPr>
      <dsp:spPr>
        <a:xfrm>
          <a:off x="1648861" y="1020009"/>
          <a:ext cx="1942353" cy="166728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6500" kern="1200" dirty="0"/>
        </a:p>
      </dsp:txBody>
      <dsp:txXfrm>
        <a:off x="1949664" y="1278214"/>
        <a:ext cx="1340747" cy="1150876"/>
      </dsp:txXfrm>
    </dsp:sp>
    <dsp:sp modelId="{5E3D8229-FF2A-478C-ADC7-F8DDE32A3E4A}">
      <dsp:nvSpPr>
        <dsp:cNvPr id="0" name=""/>
        <dsp:cNvSpPr/>
      </dsp:nvSpPr>
      <dsp:spPr>
        <a:xfrm>
          <a:off x="2970860" y="1054359"/>
          <a:ext cx="226750" cy="19552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913DC-F2E5-4BC3-A636-949D32A62BD8}">
      <dsp:nvSpPr>
        <dsp:cNvPr id="0" name=""/>
        <dsp:cNvSpPr/>
      </dsp:nvSpPr>
      <dsp:spPr>
        <a:xfrm>
          <a:off x="3296011" y="100931"/>
          <a:ext cx="1942353" cy="166728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A30720-A6C3-4869-9A2E-66832FC9DE25}">
      <dsp:nvSpPr>
        <dsp:cNvPr id="0" name=""/>
        <dsp:cNvSpPr/>
      </dsp:nvSpPr>
      <dsp:spPr>
        <a:xfrm>
          <a:off x="3340506" y="839893"/>
          <a:ext cx="226750" cy="19552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5EB583-A952-4CAA-B994-F94715E61636}">
      <dsp:nvSpPr>
        <dsp:cNvPr id="0" name=""/>
        <dsp:cNvSpPr/>
      </dsp:nvSpPr>
      <dsp:spPr>
        <a:xfrm>
          <a:off x="4951718" y="1017367"/>
          <a:ext cx="1942353" cy="1667286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6500" kern="1200"/>
        </a:p>
      </dsp:txBody>
      <dsp:txXfrm>
        <a:off x="5252521" y="1275572"/>
        <a:ext cx="1340747" cy="1150876"/>
      </dsp:txXfrm>
    </dsp:sp>
    <dsp:sp modelId="{A5FC174D-6669-4115-B98C-912F1293265F}">
      <dsp:nvSpPr>
        <dsp:cNvPr id="0" name=""/>
        <dsp:cNvSpPr/>
      </dsp:nvSpPr>
      <dsp:spPr>
        <a:xfrm>
          <a:off x="6621972" y="1753245"/>
          <a:ext cx="226750" cy="19552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1850F8-43FB-4BD1-9883-276BFB5AFB85}">
      <dsp:nvSpPr>
        <dsp:cNvPr id="0" name=""/>
        <dsp:cNvSpPr/>
      </dsp:nvSpPr>
      <dsp:spPr>
        <a:xfrm>
          <a:off x="6614271" y="1958161"/>
          <a:ext cx="1942353" cy="1667286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12700" cap="flat" cmpd="sng" algn="ctr">
          <a:solidFill>
            <a:srgbClr val="33333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C7BA60-5DB2-45A7-8F39-5C1A9FB17599}">
      <dsp:nvSpPr>
        <dsp:cNvPr id="0" name=""/>
        <dsp:cNvSpPr/>
      </dsp:nvSpPr>
      <dsp:spPr>
        <a:xfrm>
          <a:off x="7006164" y="1963307"/>
          <a:ext cx="226750" cy="19552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A6DCF-6AF3-4A72-9421-463D4A7DE1AC}">
      <dsp:nvSpPr>
        <dsp:cNvPr id="0" name=""/>
        <dsp:cNvSpPr/>
      </dsp:nvSpPr>
      <dsp:spPr>
        <a:xfrm>
          <a:off x="2410042" y="391798"/>
          <a:ext cx="5063241" cy="5063241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solidFill>
                <a:schemeClr val="tx1"/>
              </a:solidFill>
            </a:rPr>
            <a:t>Semantiek</a:t>
          </a:r>
          <a:br>
            <a:rPr lang="nl-BE" sz="2000" kern="1200" dirty="0">
              <a:solidFill>
                <a:schemeClr val="tx1"/>
              </a:solidFill>
            </a:rPr>
          </a:br>
          <a:br>
            <a:rPr lang="nl-BE" sz="800" kern="1200" dirty="0">
              <a:solidFill>
                <a:schemeClr val="tx1"/>
              </a:solidFill>
            </a:rPr>
          </a:br>
          <a:r>
            <a:rPr lang="nl-NL" sz="14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zijn de gemeenschappelijke onderdelen van een besluit en wat is het gemeenschappelijke begrippenkader om lokale besluiten op te maken?</a:t>
          </a:r>
          <a:r>
            <a:rPr lang="nl-NL" sz="12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 </a:t>
          </a:r>
          <a:endParaRPr lang="nl-BE" sz="800" kern="1200" dirty="0">
            <a:solidFill>
              <a:schemeClr val="tx1"/>
            </a:solidFill>
          </a:endParaRPr>
        </a:p>
      </dsp:txBody>
      <dsp:txXfrm>
        <a:off x="5078490" y="1464723"/>
        <a:ext cx="1808300" cy="1506917"/>
      </dsp:txXfrm>
    </dsp:sp>
    <dsp:sp modelId="{7CCB97A2-3C8E-4AF5-9151-12BE3E22FFF5}">
      <dsp:nvSpPr>
        <dsp:cNvPr id="0" name=""/>
        <dsp:cNvSpPr/>
      </dsp:nvSpPr>
      <dsp:spPr>
        <a:xfrm>
          <a:off x="2305763" y="572628"/>
          <a:ext cx="5063241" cy="5063241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tx1"/>
              </a:solidFill>
            </a:rPr>
            <a:t>Architectuur</a:t>
          </a:r>
          <a:br>
            <a:rPr lang="fr-FR" sz="2000" kern="1200" dirty="0">
              <a:solidFill>
                <a:schemeClr val="tx1"/>
              </a:solidFill>
            </a:rPr>
          </a:br>
          <a:br>
            <a:rPr lang="fr-FR" sz="2000" kern="1200" dirty="0"/>
          </a:br>
          <a:r>
            <a:rPr lang="nl-NL" sz="14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Welke architectuur maakt publicatie van gelinkte besluiten mogelijk?</a:t>
          </a:r>
          <a:r>
            <a:rPr lang="nl-NL" sz="2000" kern="1200" dirty="0">
              <a:latin typeface="Calibri" charset="0"/>
              <a:ea typeface="Calibri" charset="0"/>
              <a:cs typeface="Times New Roman" charset="0"/>
            </a:rPr>
            <a:t> </a:t>
          </a:r>
          <a:endParaRPr lang="nl-BE" sz="2000" kern="1200" dirty="0"/>
        </a:p>
      </dsp:txBody>
      <dsp:txXfrm>
        <a:off x="3511297" y="3857707"/>
        <a:ext cx="2712450" cy="1326086"/>
      </dsp:txXfrm>
    </dsp:sp>
    <dsp:sp modelId="{DD721EFE-25AB-4E61-9A8E-8AD1852A002C}">
      <dsp:nvSpPr>
        <dsp:cNvPr id="0" name=""/>
        <dsp:cNvSpPr/>
      </dsp:nvSpPr>
      <dsp:spPr>
        <a:xfrm>
          <a:off x="2201484" y="391798"/>
          <a:ext cx="5063241" cy="5063241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solidFill>
                <a:schemeClr val="tx1"/>
              </a:solidFill>
            </a:rPr>
            <a:t>Proces</a:t>
          </a:r>
          <a:br>
            <a:rPr lang="nl-BE" sz="2000" kern="1200" dirty="0">
              <a:solidFill>
                <a:schemeClr val="tx1"/>
              </a:solidFill>
            </a:rPr>
          </a:br>
          <a:br>
            <a:rPr lang="nl-BE" sz="800" kern="1200" dirty="0">
              <a:solidFill>
                <a:schemeClr val="tx1"/>
              </a:solidFill>
            </a:rPr>
          </a:br>
          <a:r>
            <a:rPr lang="nl-NL" sz="14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is er nodig in de lokale besturen om lokale besluiten gelinkt te kunnen publiceren? Hoe doen we dit werken?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400" kern="1200" dirty="0">
            <a:solidFill>
              <a:schemeClr val="tx1"/>
            </a:solidFill>
          </a:endParaRPr>
        </a:p>
      </dsp:txBody>
      <dsp:txXfrm>
        <a:off x="2787976" y="1464723"/>
        <a:ext cx="1808300" cy="1506917"/>
      </dsp:txXfrm>
    </dsp:sp>
    <dsp:sp modelId="{328E39B8-7E5C-46C7-B41A-A0897E2F261F}">
      <dsp:nvSpPr>
        <dsp:cNvPr id="0" name=""/>
        <dsp:cNvSpPr/>
      </dsp:nvSpPr>
      <dsp:spPr>
        <a:xfrm>
          <a:off x="2097021" y="78359"/>
          <a:ext cx="5690118" cy="569011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F15D4-8C94-4D86-9EB8-04EFF0C00C02}">
      <dsp:nvSpPr>
        <dsp:cNvPr id="0" name=""/>
        <dsp:cNvSpPr/>
      </dsp:nvSpPr>
      <dsp:spPr>
        <a:xfrm>
          <a:off x="1992324" y="258869"/>
          <a:ext cx="5690118" cy="569011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A2FEC-7F07-49FF-B1BE-34343AE31A44}">
      <dsp:nvSpPr>
        <dsp:cNvPr id="0" name=""/>
        <dsp:cNvSpPr/>
      </dsp:nvSpPr>
      <dsp:spPr>
        <a:xfrm>
          <a:off x="1887628" y="78359"/>
          <a:ext cx="5690118" cy="569011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A6DCF-6AF3-4A72-9421-463D4A7DE1AC}">
      <dsp:nvSpPr>
        <dsp:cNvPr id="0" name=""/>
        <dsp:cNvSpPr/>
      </dsp:nvSpPr>
      <dsp:spPr>
        <a:xfrm>
          <a:off x="2410042" y="391798"/>
          <a:ext cx="5063241" cy="5063241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solidFill>
                <a:schemeClr val="tx1"/>
              </a:solidFill>
            </a:rPr>
            <a:t>Semantiek</a:t>
          </a:r>
          <a:br>
            <a:rPr lang="nl-BE" sz="2000" kern="1200" dirty="0">
              <a:solidFill>
                <a:schemeClr val="tx1"/>
              </a:solidFill>
            </a:rPr>
          </a:br>
          <a:br>
            <a:rPr lang="nl-BE" sz="800" kern="1200" dirty="0">
              <a:solidFill>
                <a:schemeClr val="tx1"/>
              </a:solidFill>
            </a:rPr>
          </a:br>
          <a:r>
            <a:rPr lang="nl-NL" sz="14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zijn de gemeenschappelijke onderdelen van een besluit en wat is het gemeenschappelijke begrippenkader om lokale besluiten op te maken?</a:t>
          </a:r>
          <a:r>
            <a:rPr lang="nl-NL" sz="12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 </a:t>
          </a:r>
          <a:endParaRPr lang="nl-BE" sz="800" kern="1200" dirty="0">
            <a:solidFill>
              <a:schemeClr val="tx1"/>
            </a:solidFill>
          </a:endParaRPr>
        </a:p>
      </dsp:txBody>
      <dsp:txXfrm>
        <a:off x="5078490" y="1464723"/>
        <a:ext cx="1808300" cy="1506917"/>
      </dsp:txXfrm>
    </dsp:sp>
    <dsp:sp modelId="{7CCB97A2-3C8E-4AF5-9151-12BE3E22FFF5}">
      <dsp:nvSpPr>
        <dsp:cNvPr id="0" name=""/>
        <dsp:cNvSpPr/>
      </dsp:nvSpPr>
      <dsp:spPr>
        <a:xfrm>
          <a:off x="2305763" y="572628"/>
          <a:ext cx="5063241" cy="5063241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tx1"/>
              </a:solidFill>
            </a:rPr>
            <a:t>Architectuur</a:t>
          </a:r>
          <a:br>
            <a:rPr lang="fr-FR" sz="2000" kern="1200" dirty="0">
              <a:solidFill>
                <a:schemeClr val="tx1"/>
              </a:solidFill>
            </a:rPr>
          </a:br>
          <a:br>
            <a:rPr lang="fr-FR" sz="2000" kern="1200" dirty="0"/>
          </a:br>
          <a:r>
            <a:rPr lang="nl-NL" sz="14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Welke architectuur maakt publicatie van gelinkte besluiten mogelijk?</a:t>
          </a:r>
          <a:r>
            <a:rPr lang="nl-NL" sz="2000" kern="1200" dirty="0">
              <a:latin typeface="Calibri" charset="0"/>
              <a:ea typeface="Calibri" charset="0"/>
              <a:cs typeface="Times New Roman" charset="0"/>
            </a:rPr>
            <a:t> </a:t>
          </a:r>
          <a:endParaRPr lang="nl-BE" sz="2000" kern="1200" dirty="0"/>
        </a:p>
      </dsp:txBody>
      <dsp:txXfrm>
        <a:off x="3511297" y="3857707"/>
        <a:ext cx="2712450" cy="1326086"/>
      </dsp:txXfrm>
    </dsp:sp>
    <dsp:sp modelId="{DD721EFE-25AB-4E61-9A8E-8AD1852A002C}">
      <dsp:nvSpPr>
        <dsp:cNvPr id="0" name=""/>
        <dsp:cNvSpPr/>
      </dsp:nvSpPr>
      <dsp:spPr>
        <a:xfrm>
          <a:off x="2201484" y="391798"/>
          <a:ext cx="5063241" cy="5063241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solidFill>
                <a:schemeClr val="tx1"/>
              </a:solidFill>
            </a:rPr>
            <a:t>Proces</a:t>
          </a:r>
          <a:br>
            <a:rPr lang="nl-BE" sz="2000" kern="1200" dirty="0">
              <a:solidFill>
                <a:schemeClr val="tx1"/>
              </a:solidFill>
            </a:rPr>
          </a:br>
          <a:br>
            <a:rPr lang="nl-BE" sz="800" kern="1200" dirty="0">
              <a:solidFill>
                <a:schemeClr val="tx1"/>
              </a:solidFill>
            </a:rPr>
          </a:br>
          <a:r>
            <a:rPr lang="nl-NL" sz="14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is er nodig in de lokale besturen om lokale besluiten gelinkt te kunnen publiceren? Hoe doen we dit werken?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400" kern="1200" dirty="0">
            <a:solidFill>
              <a:schemeClr val="tx1"/>
            </a:solidFill>
          </a:endParaRPr>
        </a:p>
      </dsp:txBody>
      <dsp:txXfrm>
        <a:off x="2787976" y="1464723"/>
        <a:ext cx="1808300" cy="1506917"/>
      </dsp:txXfrm>
    </dsp:sp>
    <dsp:sp modelId="{328E39B8-7E5C-46C7-B41A-A0897E2F261F}">
      <dsp:nvSpPr>
        <dsp:cNvPr id="0" name=""/>
        <dsp:cNvSpPr/>
      </dsp:nvSpPr>
      <dsp:spPr>
        <a:xfrm>
          <a:off x="2097021" y="78359"/>
          <a:ext cx="5690118" cy="569011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F15D4-8C94-4D86-9EB8-04EFF0C00C02}">
      <dsp:nvSpPr>
        <dsp:cNvPr id="0" name=""/>
        <dsp:cNvSpPr/>
      </dsp:nvSpPr>
      <dsp:spPr>
        <a:xfrm>
          <a:off x="1992324" y="258869"/>
          <a:ext cx="5690118" cy="569011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A2FEC-7F07-49FF-B1BE-34343AE31A44}">
      <dsp:nvSpPr>
        <dsp:cNvPr id="0" name=""/>
        <dsp:cNvSpPr/>
      </dsp:nvSpPr>
      <dsp:spPr>
        <a:xfrm>
          <a:off x="1887628" y="78359"/>
          <a:ext cx="5690118" cy="569011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4A6DCF-6AF3-4A72-9421-463D4A7DE1AC}">
      <dsp:nvSpPr>
        <dsp:cNvPr id="0" name=""/>
        <dsp:cNvSpPr/>
      </dsp:nvSpPr>
      <dsp:spPr>
        <a:xfrm>
          <a:off x="2410042" y="391798"/>
          <a:ext cx="5063241" cy="5063241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solidFill>
                <a:schemeClr val="tx1"/>
              </a:solidFill>
            </a:rPr>
            <a:t>Semantiek</a:t>
          </a:r>
          <a:br>
            <a:rPr lang="nl-BE" sz="2000" kern="1200" dirty="0">
              <a:solidFill>
                <a:schemeClr val="tx1"/>
              </a:solidFill>
            </a:rPr>
          </a:br>
          <a:br>
            <a:rPr lang="nl-BE" sz="800" kern="1200" dirty="0">
              <a:solidFill>
                <a:schemeClr val="tx1"/>
              </a:solidFill>
            </a:rPr>
          </a:br>
          <a:r>
            <a:rPr lang="nl-NL" sz="14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zijn de gemeenschappelijke onderdelen van een besluit en wat is het gemeenschappelijke begrippenkader om lokale besluiten op te maken?</a:t>
          </a:r>
          <a:r>
            <a:rPr lang="nl-NL" sz="12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 </a:t>
          </a:r>
          <a:endParaRPr lang="nl-BE" sz="800" kern="1200" dirty="0">
            <a:solidFill>
              <a:schemeClr val="tx1"/>
            </a:solidFill>
          </a:endParaRPr>
        </a:p>
      </dsp:txBody>
      <dsp:txXfrm>
        <a:off x="5078490" y="1464723"/>
        <a:ext cx="1808300" cy="1506917"/>
      </dsp:txXfrm>
    </dsp:sp>
    <dsp:sp modelId="{7CCB97A2-3C8E-4AF5-9151-12BE3E22FFF5}">
      <dsp:nvSpPr>
        <dsp:cNvPr id="0" name=""/>
        <dsp:cNvSpPr/>
      </dsp:nvSpPr>
      <dsp:spPr>
        <a:xfrm>
          <a:off x="2305763" y="572628"/>
          <a:ext cx="5063241" cy="5063241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tx1"/>
              </a:solidFill>
            </a:rPr>
            <a:t>Architectuur</a:t>
          </a:r>
          <a:br>
            <a:rPr lang="fr-FR" sz="2000" kern="1200" dirty="0">
              <a:solidFill>
                <a:schemeClr val="tx1"/>
              </a:solidFill>
            </a:rPr>
          </a:br>
          <a:br>
            <a:rPr lang="fr-FR" sz="2000" kern="1200" dirty="0"/>
          </a:br>
          <a:r>
            <a:rPr lang="nl-NL" sz="14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Welke architectuur maakt publicatie van gelinkte besluiten mogelijk?</a:t>
          </a:r>
          <a:r>
            <a:rPr lang="nl-NL" sz="2000" kern="1200" dirty="0">
              <a:latin typeface="Calibri" charset="0"/>
              <a:ea typeface="Calibri" charset="0"/>
              <a:cs typeface="Times New Roman" charset="0"/>
            </a:rPr>
            <a:t> </a:t>
          </a:r>
          <a:endParaRPr lang="nl-BE" sz="2000" kern="1200" dirty="0"/>
        </a:p>
      </dsp:txBody>
      <dsp:txXfrm>
        <a:off x="3511297" y="3857707"/>
        <a:ext cx="2712450" cy="1326086"/>
      </dsp:txXfrm>
    </dsp:sp>
    <dsp:sp modelId="{DD721EFE-25AB-4E61-9A8E-8AD1852A002C}">
      <dsp:nvSpPr>
        <dsp:cNvPr id="0" name=""/>
        <dsp:cNvSpPr/>
      </dsp:nvSpPr>
      <dsp:spPr>
        <a:xfrm>
          <a:off x="2201484" y="391798"/>
          <a:ext cx="5063241" cy="5063241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000" kern="1200" dirty="0">
              <a:solidFill>
                <a:schemeClr val="tx1"/>
              </a:solidFill>
            </a:rPr>
            <a:t>Proces</a:t>
          </a:r>
          <a:br>
            <a:rPr lang="nl-BE" sz="2000" kern="1200" dirty="0">
              <a:solidFill>
                <a:schemeClr val="tx1"/>
              </a:solidFill>
            </a:rPr>
          </a:br>
          <a:br>
            <a:rPr lang="nl-BE" sz="800" kern="1200" dirty="0">
              <a:solidFill>
                <a:schemeClr val="tx1"/>
              </a:solidFill>
            </a:rPr>
          </a:br>
          <a:r>
            <a:rPr lang="nl-NL" sz="1400" kern="1200" dirty="0">
              <a:solidFill>
                <a:schemeClr val="tx1"/>
              </a:solidFill>
              <a:latin typeface="Calibri" charset="0"/>
              <a:ea typeface="Calibri" charset="0"/>
              <a:cs typeface="Times New Roman" charset="0"/>
            </a:rPr>
            <a:t>Wat is er nodig in de lokale besturen om lokale besluiten gelinkt te kunnen publiceren? Hoe doen we dit werken?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400" kern="1200" dirty="0">
            <a:solidFill>
              <a:schemeClr val="tx1"/>
            </a:solidFill>
          </a:endParaRPr>
        </a:p>
      </dsp:txBody>
      <dsp:txXfrm>
        <a:off x="2787976" y="1464723"/>
        <a:ext cx="1808300" cy="1506917"/>
      </dsp:txXfrm>
    </dsp:sp>
    <dsp:sp modelId="{328E39B8-7E5C-46C7-B41A-A0897E2F261F}">
      <dsp:nvSpPr>
        <dsp:cNvPr id="0" name=""/>
        <dsp:cNvSpPr/>
      </dsp:nvSpPr>
      <dsp:spPr>
        <a:xfrm>
          <a:off x="2097021" y="78359"/>
          <a:ext cx="5690118" cy="5690118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1F15D4-8C94-4D86-9EB8-04EFF0C00C02}">
      <dsp:nvSpPr>
        <dsp:cNvPr id="0" name=""/>
        <dsp:cNvSpPr/>
      </dsp:nvSpPr>
      <dsp:spPr>
        <a:xfrm>
          <a:off x="1992324" y="258869"/>
          <a:ext cx="5690118" cy="5690118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4A2FEC-7F07-49FF-B1BE-34343AE31A44}">
      <dsp:nvSpPr>
        <dsp:cNvPr id="0" name=""/>
        <dsp:cNvSpPr/>
      </dsp:nvSpPr>
      <dsp:spPr>
        <a:xfrm>
          <a:off x="1887628" y="78359"/>
          <a:ext cx="5690118" cy="5690118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7D55D-19FD-43CC-8CF9-C751F44A01C8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64D9B0-73BE-4263-B2F1-6F084436D049}" type="slidenum">
              <a:rPr lang="nl-BE" smtClean="0"/>
              <a:t>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3131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970939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4ACC5F-C057-4E15-9131-8C8C5D3C2CF1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970939" y="8829967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209C7E-D87D-4128-8CA0-BD0E522D230B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3301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5A0D9C-0CD0-4097-81EC-9B83965EC080}" type="slidenum">
              <a:rPr lang="nl-BE" smtClean="0">
                <a:solidFill>
                  <a:prstClr val="black"/>
                </a:solidFill>
              </a:rPr>
              <a:pPr/>
              <a:t>1</a:t>
            </a:fld>
            <a:endParaRPr lang="nl-B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2615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1200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Een formeel model om over applicaties te denken: Apps manipuleren een </a:t>
            </a:r>
            <a:r>
              <a:rPr lang="en-US" dirty="0" err="1"/>
              <a:t>datamodel</a:t>
            </a:r>
            <a:r>
              <a:rPr lang="en-US" dirty="0"/>
              <a:t>.  Apps geven een </a:t>
            </a:r>
            <a:r>
              <a:rPr lang="en-US" dirty="0" err="1"/>
              <a:t>datamodel</a:t>
            </a:r>
            <a:r>
              <a:rPr lang="en-US" dirty="0"/>
              <a:t> weer.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096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Bij voorkeur een screenshot van een applicatie en van achterliggende gegevens die getoond en gewijzigd kunnen worden.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98394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van wat eerder gezegd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86499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91927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0266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Recap van wat eerder gezegd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56144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beschrijven een tabelstructuur waarin we enkele basisgegevens plaatsen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5320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halen het probleem van naamgeving /URI aan</a:t>
            </a:r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71723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Wie "bezit" een URL/URI </a:t>
            </a:r>
            <a:endParaRPr lang="en-US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19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6589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9847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URL's moeten écht goed vast liggen!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2469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URL's moeten écht goed vast liggen!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301565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identifiers van de objecten kunnen ook URIs zijn, dan zijn ze over databanken heen gekend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26692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identifiers van de objecten kunnen ook URIs zijn, dan zijn ze over databanken heen gekend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627229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 identifiers van de objecten kunnen ook URIs zijn, dan zijn ze over databanken heen gekend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4340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Geef de structuur van een databank met enkele tabellen weer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380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Geef de structuur van een databank met enkele tabellen weer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33649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We kunnen databanken normaliseren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15259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Een grafenmodel heeft dit probleem niet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1085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Een grafenmodel heeft dit probleem niet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29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0149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618758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Overzicht van tabelvorm naar grafen-vorm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396375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Overzicht van tabelvorm naar grafen-vorm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44495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Overzicht van tabelvorm naar grafen-vorm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20596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Overzicht van tabelvorm naar grafen-vorm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95268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Overzicht van tabelvorm naar grafen-vorm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01958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Tekening van een extra bol die aan een grafe gehangen wordt + verhaaltje van het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starren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van een email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4702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Het model zelf kan beschreven worden binnen dezelfde technologie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8597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Reasoning op een grafe, om een hiërarchie te begrijpen, kan net zo werken als een andere applicatie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71114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Reasoning op een grafe, om een hiërarchie te begrijpen, kan net zo werken als een andere applicatie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468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Tekening van een extra bol die aan een grafe gehangen wordt + verhaaltje van het </a:t>
            </a:r>
            <a:r>
              <a:rPr lang="en-US" dirty="0" err="1">
                <a:solidFill>
                  <a:srgbClr val="000000"/>
                </a:solidFill>
                <a:latin typeface="Calibri"/>
              </a:rPr>
              <a:t>starren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 van een email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39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6532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188148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zijn nogal theoretisch geweest, waar wordt dit gebruikt?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136089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047333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Een grafenmodel heeft dit probleem niet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4239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150475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Vooral: op een herkenbare manier &gt; vertellen in demo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B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OVERSCHAKELEN NAAR</a:t>
            </a:r>
            <a:r>
              <a:rPr lang="nl-BE" baseline="0" dirty="0"/>
              <a:t> DEMO: link naar pagina </a:t>
            </a:r>
            <a:r>
              <a:rPr lang="nl-BE" baseline="0" dirty="0" err="1"/>
              <a:t>Vlavirgem</a:t>
            </a:r>
            <a:r>
              <a:rPr lang="nl-BE" baseline="0" dirty="0"/>
              <a:t> : welkom in </a:t>
            </a:r>
            <a:r>
              <a:rPr lang="nl-BE" baseline="0" dirty="0" err="1"/>
              <a:t>Vlavirgem</a:t>
            </a:r>
            <a:endParaRPr lang="nl-BE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(</a:t>
            </a:r>
            <a:r>
              <a:rPr lang="nl-BE" baseline="0" dirty="0" err="1"/>
              <a:t>less</a:t>
            </a:r>
            <a:r>
              <a:rPr lang="nl-BE" baseline="0" dirty="0"/>
              <a:t> is more)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29935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Het lijkt me aangewezen om hier even te pauzeren.  Er is al voldoende </a:t>
            </a:r>
            <a:r>
              <a:rPr lang="en-US" dirty="0" err="1"/>
              <a:t>getoond,en</a:t>
            </a:r>
            <a:r>
              <a:rPr lang="en-US" dirty="0"/>
              <a:t> dan blijft de editor misschien een beetje mooier hangen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360860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Het lijkt me aangewezen om hier even te pauzeren.  Er is al voldoende </a:t>
            </a:r>
            <a:r>
              <a:rPr lang="en-US" dirty="0" err="1"/>
              <a:t>getoond,en</a:t>
            </a:r>
            <a:r>
              <a:rPr lang="en-US" dirty="0"/>
              <a:t> dan blijft de editor misschien een beetje mooier hangen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00053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Architectuurtekening of constructie applicaties op mu.semte.ch.  Standaard verhaal, maar meer slides nodig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48538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Architectuurtekening of constructie applicaties op mu.semte.ch.  Standaard verhaal, maar meer slides nodig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39963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Een grafenmodel heeft dit probleem niet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49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244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925305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Architectuurtekening of constructie applicaties op mu.semte.ch.  Standaard verhaal, maar meer slides nodig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30046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Architectuurtekening of constructie applicaties op mu.semte.ch.  Standaard verhaal, maar meer slides nodig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89297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Architectuurtekening of constructie applicaties op mu.semte.ch.  Standaard verhaal, maar meer slides nodig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43118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Architectuurtekening of constructie applicaties op mu.semte.ch.  Standaard verhaal, maar meer slides nodig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00835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Architectuurtekening of constructie applicaties op mu.semte.ch.  Standaard verhaal, maar meer slides nodig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978618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zijn nogal theoretisch geweest, waar wordt dit gebruikt?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312529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/>
              </a:rPr>
              <a:t>Architectuurtekening of constructie applicaties op mu.semte.ch.  Standaard verhaal, maar meer slides nodig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8396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2905315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Jullie hebben hard gewerkt.  Gelieve voor volgende applicaties naar Semantische technologie te kijken.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58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7512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642938"/>
            <a:ext cx="4291012" cy="3217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07592" y="4076114"/>
            <a:ext cx="5660734" cy="3861582"/>
          </a:xfrm>
          <a:prstGeom prst="rect">
            <a:avLst/>
          </a:prstGeom>
        </p:spPr>
        <p:txBody>
          <a:bodyPr lIns="91413" tIns="91413" rIns="91413" bIns="91413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418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132671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642938"/>
            <a:ext cx="4291012" cy="3217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07592" y="4076114"/>
            <a:ext cx="5660734" cy="3861582"/>
          </a:xfrm>
          <a:prstGeom prst="rect">
            <a:avLst/>
          </a:prstGeom>
        </p:spPr>
        <p:txBody>
          <a:bodyPr lIns="91413" tIns="91413" rIns="91413" bIns="91413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3915386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Veronique gaat over LBLOD als project.  En waarom we gelinkte applicaties belangrijk vinden.</a:t>
            </a:r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61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636400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Doelen van vandaag =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Algemeen: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Er is een h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eterogene groep aanwezig,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die we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hetzelfde kennisniveau willen brengen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Daarnaast alle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neuzen in de dezelfde richting voor het vervolgtraject. Waarbij we jullie input nodig hebben. Daarom op het einde een oefening waar je feedback kan geven.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Topics:</a:t>
            </a: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-Zicht geven op waarom het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project is gestart (als onderzoekstraject)</a:t>
            </a:r>
          </a:p>
          <a:p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-Kort samenvatten wat we geleerd in het onderzoekstraject en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geleerd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hebben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-Zicht geven op waar we naartoe</a:t>
            </a:r>
            <a:r>
              <a:rPr lang="nl-NL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willen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aanpak vervolgtraject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-Input/feedback op huidige resultaten en doelen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63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4377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aseline="0" dirty="0"/>
              <a:t>Lokale besluiten hebben een directe impact op ons dagdagelijkse leven en zijn belangrijk voor een efficiente werking van de overheid</a:t>
            </a:r>
            <a:endParaRPr lang="nl-BE" dirty="0"/>
          </a:p>
          <a:p>
            <a:endParaRPr lang="nl-BE" dirty="0"/>
          </a:p>
          <a:p>
            <a:r>
              <a:rPr lang="nl-BE" dirty="0"/>
              <a:t>Als burger wil ik weten wanneer mijn straat open zal gelegd worden, wanneer ik meer zal moeten betalen de volgende keer als ik wil gaan zwemmen, …</a:t>
            </a:r>
          </a:p>
          <a:p>
            <a:r>
              <a:rPr lang="nl-BE" dirty="0"/>
              <a:t>Als ondernemer wil ik weten aan welke verplichtingen (ook lokaal) ik moet voldoen en hoeveel belastingen ik moet betalen. </a:t>
            </a:r>
          </a:p>
          <a:p>
            <a:r>
              <a:rPr lang="nl-BE" dirty="0"/>
              <a:t>Als vereniging wil ik weten of en hoeveel subsidies ik kan krijgen.</a:t>
            </a:r>
          </a:p>
          <a:p>
            <a:r>
              <a:rPr lang="nl-BE" dirty="0"/>
              <a:t>Als middenveld wil ik weten hoe lokale besturen hun cultuurbeleid vorm geven</a:t>
            </a:r>
          </a:p>
          <a:p>
            <a:endParaRPr lang="nl-BE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dirty="0"/>
              <a:t>Ook</a:t>
            </a:r>
            <a:r>
              <a:rPr lang="nl-BE" baseline="0" dirty="0"/>
              <a:t> als overheid wil ik zicht houden op de beleidsvelden waar wij verantwoordelijk voor zijn. 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En ik wil eigenlijk</a:t>
            </a:r>
            <a:r>
              <a:rPr lang="nl-BE" baseline="0" dirty="0"/>
              <a:t> </a:t>
            </a:r>
            <a:r>
              <a:rPr lang="nl-BE" dirty="0"/>
              <a:t>ook kunnen vergelijken.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64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123344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65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093166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66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14828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Zeer</a:t>
            </a:r>
            <a:r>
              <a:rPr lang="nl-BE" baseline="0" dirty="0"/>
              <a:t> diverse besturen bezocht: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Puurs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nl-BE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Kortrijk,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Oostkamp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Leopoldsburg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Genk,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Kaprijke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Stekene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Maldegem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Dilbeek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Destelbergen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Aartselaar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Lille,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Machelen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criteria waren het gebruikte notuleringspakket, de grootte (in inwonersaantal) van het lokale bestuur, en de geografische ligging van het bestuur.</a:t>
            </a:r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BE" baseline="0" dirty="0"/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steden Gent en Antwerpen werden, omwille van hun specifieke karakter en grootte, op een andere manier betrokken in het WP2 onderzoek; medewerkers van beide steden alsook van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Digipolis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Gent en </a:t>
            </a:r>
            <a:r>
              <a:rPr lang="nl-BE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Digipolis</a:t>
            </a:r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Antwerpen werden bevraagd tijdens een focusgroepsgesprek op 09/03/2016.</a:t>
            </a:r>
          </a:p>
          <a:p>
            <a:r>
              <a:rPr lang="nl-B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 Aalst werd apart bevraagd als</a:t>
            </a:r>
            <a:r>
              <a:rPr lang="nl-BE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“leverancier”, omdat zij een eigen tool gebruiken.</a:t>
            </a:r>
            <a:endParaRPr lang="nl-BE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67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521387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Meesten onder jullie zijn in het onderzoekstraject betrokken geweest. We deden veel interviews waaruit we veel geleerd hebben en het traject resulteerde in: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lokale praktijk werd in kaart gebracht (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inderdaad, het maken en beheren van lokale besluiten moet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efficienter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!)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Identificeren wie betrokken zou moeten zijn (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het gaat om een breed stakeholderveld)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Aangetoond dat de techniek van 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een massa aan mogelijkheden biedt (</a:t>
            </a:r>
            <a:r>
              <a:rPr lang="nl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</a:t>
            </a:r>
            <a:r>
              <a:rPr lang="nl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dit werkt inderdaad!)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68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159754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69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242025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70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38559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37465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71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872824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Vervolgtraject met 3 bouwstenen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B4019-C8D5-4CCA-8ABE-DB82B834E71E}" type="slidenum">
              <a:rPr lang="nl-BE" smtClean="0"/>
              <a:t>72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809863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Blok 1: </a:t>
            </a:r>
            <a:r>
              <a:rPr lang="en-US" dirty="0" err="1"/>
              <a:t>absoluut</a:t>
            </a:r>
            <a:r>
              <a:rPr lang="en-US" baseline="0" dirty="0"/>
              <a:t> minimum</a:t>
            </a:r>
          </a:p>
          <a:p>
            <a:endParaRPr lang="en-US" baseline="0" dirty="0"/>
          </a:p>
          <a:p>
            <a:r>
              <a:rPr lang="en-US" baseline="0" dirty="0"/>
              <a:t>Blok 2 </a:t>
            </a:r>
            <a:r>
              <a:rPr lang="en-US" baseline="0" dirty="0" err="1"/>
              <a:t>en</a:t>
            </a:r>
            <a:r>
              <a:rPr lang="en-US" baseline="0" dirty="0"/>
              <a:t> 3: </a:t>
            </a:r>
            <a:r>
              <a:rPr lang="en-US" baseline="0" dirty="0" err="1"/>
              <a:t>zorgen</a:t>
            </a:r>
            <a:r>
              <a:rPr lang="en-US" baseline="0" dirty="0"/>
              <a:t> </a:t>
            </a:r>
            <a:r>
              <a:rPr lang="en-US" baseline="0" dirty="0" err="1"/>
              <a:t>dat</a:t>
            </a:r>
            <a:r>
              <a:rPr lang="en-US" baseline="0" dirty="0"/>
              <a:t> </a:t>
            </a:r>
            <a:r>
              <a:rPr lang="en-US" baseline="0" dirty="0" err="1"/>
              <a:t>werkt</a:t>
            </a:r>
            <a:r>
              <a:rPr lang="en-US" baseline="0" dirty="0"/>
              <a:t> in de </a:t>
            </a:r>
            <a:r>
              <a:rPr lang="en-US" baseline="0" dirty="0" err="1"/>
              <a:t>praktijk</a:t>
            </a:r>
            <a:r>
              <a:rPr lang="en-US" baseline="0" dirty="0"/>
              <a:t> </a:t>
            </a:r>
            <a:r>
              <a:rPr lang="en-US" baseline="0" dirty="0" err="1"/>
              <a:t>en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geen</a:t>
            </a:r>
            <a:r>
              <a:rPr lang="en-US" baseline="0" dirty="0"/>
              <a:t> </a:t>
            </a:r>
            <a:r>
              <a:rPr lang="en-US" baseline="0" dirty="0" err="1"/>
              <a:t>informatieverlies</a:t>
            </a:r>
            <a:r>
              <a:rPr lang="en-US" baseline="0" dirty="0"/>
              <a:t> is. In </a:t>
            </a:r>
            <a:r>
              <a:rPr lang="en-US" baseline="0" dirty="0" err="1"/>
              <a:t>ideale</a:t>
            </a:r>
            <a:r>
              <a:rPr lang="en-US" baseline="0" dirty="0"/>
              <a:t> </a:t>
            </a:r>
            <a:r>
              <a:rPr lang="en-US" baseline="0" dirty="0" err="1"/>
              <a:t>wereld</a:t>
            </a:r>
            <a:r>
              <a:rPr lang="en-US" baseline="0" dirty="0"/>
              <a:t> </a:t>
            </a:r>
            <a:r>
              <a:rPr lang="en-US" baseline="0" dirty="0" err="1"/>
              <a:t>wordt</a:t>
            </a:r>
            <a:r>
              <a:rPr lang="en-US" baseline="0" dirty="0"/>
              <a:t> </a:t>
            </a:r>
            <a:r>
              <a:rPr lang="en-US" baseline="0" dirty="0" err="1"/>
              <a:t>er</a:t>
            </a:r>
            <a:r>
              <a:rPr lang="en-US" baseline="0" dirty="0"/>
              <a:t> </a:t>
            </a:r>
            <a:r>
              <a:rPr lang="en-US" baseline="0" dirty="0" err="1"/>
              <a:t>zoveel</a:t>
            </a:r>
            <a:r>
              <a:rPr lang="en-US" baseline="0" dirty="0"/>
              <a:t> </a:t>
            </a:r>
            <a:r>
              <a:rPr lang="en-US" baseline="0" dirty="0" err="1"/>
              <a:t>mogelijk</a:t>
            </a:r>
            <a:r>
              <a:rPr lang="en-US" baseline="0" dirty="0"/>
              <a:t> van in begin </a:t>
            </a:r>
            <a:r>
              <a:rPr lang="en-US" baseline="0" dirty="0" err="1"/>
              <a:t>gelinkt</a:t>
            </a:r>
            <a:r>
              <a:rPr lang="en-US" baseline="0" dirty="0"/>
              <a:t> </a:t>
            </a:r>
            <a:r>
              <a:rPr lang="en-US" baseline="0" dirty="0" err="1"/>
              <a:t>gewerkt</a:t>
            </a:r>
            <a:r>
              <a:rPr lang="en-US" baseline="0" dirty="0"/>
              <a:t> met de </a:t>
            </a:r>
            <a:r>
              <a:rPr lang="en-US" baseline="0" dirty="0" err="1"/>
              <a:t>gelinkte</a:t>
            </a:r>
            <a:r>
              <a:rPr lang="en-US" baseline="0" dirty="0"/>
              <a:t> data die </a:t>
            </a:r>
            <a:r>
              <a:rPr lang="en-US" baseline="0" dirty="0" err="1"/>
              <a:t>ontsloten</a:t>
            </a:r>
            <a:r>
              <a:rPr lang="en-US" baseline="0" dirty="0"/>
              <a:t> </a:t>
            </a:r>
            <a:r>
              <a:rPr lang="en-US" baseline="0" dirty="0" err="1"/>
              <a:t>zijn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73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3415597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35100" y="654050"/>
            <a:ext cx="4364038" cy="32718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Vervolgtraject met 3 trajecten</a:t>
            </a:r>
          </a:p>
          <a:p>
            <a:endParaRPr lang="nl-BE" dirty="0"/>
          </a:p>
          <a:p>
            <a:r>
              <a:rPr lang="nl-BE" dirty="0"/>
              <a:t>In cirkel: te</a:t>
            </a:r>
            <a:r>
              <a:rPr lang="nl-BE" baseline="0" dirty="0"/>
              <a:t> beantwoorden vragen</a:t>
            </a:r>
          </a:p>
          <a:p>
            <a:r>
              <a:rPr lang="nl-BE" baseline="0" dirty="0"/>
              <a:t>Buiten cirkel: resultaat van het traject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B4019-C8D5-4CCA-8ABE-DB82B834E71E}" type="slidenum">
              <a:rPr lang="nl-BE" smtClean="0"/>
              <a:t>74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83986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75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1822948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76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078355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Generiek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77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93665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Mandaten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78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335448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79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650950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1435100" y="654050"/>
            <a:ext cx="4364038" cy="3271838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Vervolgtraject met 3 trajecten</a:t>
            </a:r>
          </a:p>
          <a:p>
            <a:endParaRPr lang="nl-BE" dirty="0"/>
          </a:p>
          <a:p>
            <a:r>
              <a:rPr lang="nl-BE" dirty="0"/>
              <a:t>In cirkel: te</a:t>
            </a:r>
            <a:r>
              <a:rPr lang="nl-BE" baseline="0" dirty="0"/>
              <a:t> beantwoorden vragen</a:t>
            </a:r>
          </a:p>
          <a:p>
            <a:r>
              <a:rPr lang="nl-BE" baseline="0" dirty="0"/>
              <a:t>Buiten cirkel: resultaat van het traject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2B4019-C8D5-4CCA-8ABE-DB82B834E71E}" type="slidenum">
              <a:rPr lang="nl-BE" smtClean="0"/>
              <a:t>80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83934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</a:rPr>
              <a:t>Waarom zou ik naar Semantische applicaties overschakelen?  Gegeven dat ik hier sta is er natuurlijk een push vanuit de Vlaamse overheid.  Maar waarom is dit goed voor mij?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7074364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392238" y="642938"/>
            <a:ext cx="4291012" cy="321786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707592" y="4076114"/>
            <a:ext cx="5660734" cy="3861582"/>
          </a:xfrm>
          <a:prstGeom prst="rect">
            <a:avLst/>
          </a:prstGeom>
        </p:spPr>
        <p:txBody>
          <a:bodyPr lIns="91413" tIns="91413" rIns="91413" bIns="91413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20062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Maar alleen als ze meegewerkt hebben he ;-) </a:t>
            </a:r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82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9265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209C7E-D87D-4128-8CA0-BD0E522D230B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9788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ossroad.be/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 descr="VLA_verbeeldingwerkt_kad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988557" y="288000"/>
            <a:ext cx="2091206" cy="813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2016000"/>
            <a:ext cx="7416000" cy="20880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4140000"/>
            <a:ext cx="7416000" cy="1655762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sp>
        <p:nvSpPr>
          <p:cNvPr id="9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6361602"/>
            <a:ext cx="4435200" cy="3528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tx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</p:spTree>
    <p:extLst>
      <p:ext uri="{BB962C8B-B14F-4D97-AF65-F5344CB8AC3E}">
        <p14:creationId xmlns:p14="http://schemas.microsoft.com/office/powerpoint/2010/main" val="1605073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2176"/>
            <a:ext cx="2376264" cy="1008592"/>
          </a:xfrm>
          <a:prstGeom prst="rect">
            <a:avLst/>
          </a:prstGeom>
        </p:spPr>
      </p:pic>
      <p:sp>
        <p:nvSpPr>
          <p:cNvPr id="1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27687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latin typeface="FlandersArtSans-Regular" panose="000005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"/>
          </p:nvPr>
        </p:nvSpPr>
        <p:spPr>
          <a:xfrm>
            <a:off x="1359245" y="3573016"/>
            <a:ext cx="6425509" cy="2265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800"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sp>
        <p:nvSpPr>
          <p:cNvPr id="1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E0170A-A0ED-44EF-A559-96D393EF6682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9/06/2017</a:t>
            </a:fld>
            <a:endParaRPr lang="nl-BE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1C636-C1F4-4178-81EA-A6F062916863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949279"/>
            <a:ext cx="1505715" cy="6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71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FlandersArtSans-Regular" panose="000005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>
          <a:xfrm>
            <a:off x="3491880" y="6345325"/>
            <a:ext cx="2133600" cy="365125"/>
          </a:xfrm>
        </p:spPr>
        <p:txBody>
          <a:bodyPr/>
          <a:lstStyle>
            <a:lvl1pPr algn="ctr">
              <a:defRPr/>
            </a:lvl1pPr>
          </a:lstStyle>
          <a:p>
            <a:fld id="{BC6B4BAA-1BD4-4234-A33F-1FD32FDD5C24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2" y="6163301"/>
            <a:ext cx="1242846" cy="578068"/>
          </a:xfrm>
          <a:prstGeom prst="rect">
            <a:avLst/>
          </a:prstGeom>
        </p:spPr>
      </p:pic>
      <p:sp>
        <p:nvSpPr>
          <p:cNvPr id="7" name="Tijdelijke aanduiding voor tekst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latin typeface="FlandersArtSans-Regular" panose="00000500000000000000" pitchFamily="2" charset="0"/>
              </a:defRPr>
            </a:lvl1pPr>
            <a:lvl2pPr>
              <a:defRPr>
                <a:latin typeface="FlandersArtSans-Regular" panose="00000500000000000000" pitchFamily="2" charset="0"/>
              </a:defRPr>
            </a:lvl2pPr>
            <a:lvl3pPr>
              <a:defRPr>
                <a:latin typeface="FlandersArtSans-Regular" panose="00000500000000000000" pitchFamily="2" charset="0"/>
              </a:defRPr>
            </a:lvl3pPr>
            <a:lvl4pPr>
              <a:defRPr>
                <a:latin typeface="FlandersArtSans-Regular" panose="00000500000000000000" pitchFamily="2" charset="0"/>
              </a:defRPr>
            </a:lvl4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64" y="6141841"/>
            <a:ext cx="1440208" cy="61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6155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en sub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250032" y="1437680"/>
            <a:ext cx="8643938" cy="2277070"/>
          </a:xfrm>
          <a:prstGeom prst="rect">
            <a:avLst/>
          </a:prstGeom>
          <a:ln>
            <a:miter lim="400000"/>
          </a:ln>
        </p:spPr>
        <p:txBody>
          <a:bodyPr lIns="0" tIns="0" rIns="0" bIns="0" anchor="b"/>
          <a:lstStyle>
            <a:lvl1pPr defTabSz="308063">
              <a:defRPr sz="3825" cap="all">
                <a:solidFill>
                  <a:srgbClr val="535353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3825" cap="all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250032" y="3705820"/>
            <a:ext cx="8643938" cy="910828"/>
          </a:xfrm>
          <a:prstGeom prst="rect">
            <a:avLst/>
          </a:prstGeom>
          <a:ln>
            <a:miter lim="400000"/>
          </a:ln>
        </p:spPr>
        <p:txBody>
          <a:bodyPr lIns="0" tIns="0" rIns="0" bIns="0"/>
          <a:lstStyle>
            <a:lvl1pPr marL="0" indent="0" algn="ctr" defTabSz="308063">
              <a:spcBef>
                <a:spcPts val="0"/>
              </a:spcBef>
              <a:buClr>
                <a:srgbClr val="535353"/>
              </a:buClr>
              <a:buSzTx/>
              <a:buFontTx/>
              <a:buNone/>
              <a:defRPr sz="2025"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1pPr>
            <a:lvl2pPr marL="0" indent="0" algn="ctr" defTabSz="308063">
              <a:spcBef>
                <a:spcPts val="0"/>
              </a:spcBef>
              <a:buClr>
                <a:srgbClr val="535353"/>
              </a:buClr>
              <a:buSzTx/>
              <a:buFontTx/>
              <a:buNone/>
              <a:defRPr sz="2025"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2pPr>
            <a:lvl3pPr marL="0" indent="0" algn="ctr" defTabSz="308063">
              <a:spcBef>
                <a:spcPts val="0"/>
              </a:spcBef>
              <a:buClr>
                <a:srgbClr val="535353"/>
              </a:buClr>
              <a:buSzTx/>
              <a:buFontTx/>
              <a:buNone/>
              <a:defRPr sz="2025"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3pPr>
            <a:lvl4pPr marL="0" indent="0" algn="ctr" defTabSz="308063">
              <a:spcBef>
                <a:spcPts val="0"/>
              </a:spcBef>
              <a:buClr>
                <a:srgbClr val="535353"/>
              </a:buClr>
              <a:buSzTx/>
              <a:buFontTx/>
              <a:buNone/>
              <a:defRPr sz="2025"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4pPr>
            <a:lvl5pPr marL="0" indent="0" algn="ctr" defTabSz="308063">
              <a:spcBef>
                <a:spcPts val="0"/>
              </a:spcBef>
              <a:buClr>
                <a:srgbClr val="535353"/>
              </a:buClr>
              <a:buSzTx/>
              <a:buFontTx/>
              <a:buNone/>
              <a:defRPr sz="2025">
                <a:solidFill>
                  <a:srgbClr val="525252"/>
                </a:solidFill>
                <a:uFillTx/>
                <a:latin typeface="+mn-lt"/>
                <a:ea typeface="+mn-ea"/>
                <a:cs typeface="+mn-cs"/>
                <a:sym typeface="Gill Sans Light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25">
                <a:solidFill>
                  <a:srgbClr val="525252"/>
                </a:solid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25">
                <a:solidFill>
                  <a:srgbClr val="525252"/>
                </a:solid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25">
                <a:solidFill>
                  <a:srgbClr val="525252"/>
                </a:solid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25">
                <a:solidFill>
                  <a:srgbClr val="525252"/>
                </a:solid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25">
                <a:solidFill>
                  <a:srgbClr val="525252"/>
                </a:solidFill>
              </a:rP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12854464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71450" indent="-171450">
              <a:buFontTx/>
              <a:buBlip>
                <a:blip r:embed="rId2"/>
              </a:buBlip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68645"/>
            <a:ext cx="2057400" cy="365125"/>
          </a:xfrm>
          <a:prstGeom prst="rect">
            <a:avLst/>
          </a:prstGeom>
        </p:spPr>
        <p:txBody>
          <a:bodyPr/>
          <a:lstStyle/>
          <a:p>
            <a:fld id="{A69650F0-23EB-430D-AD1C-2CF0D5B8C9AE}" type="datetime1">
              <a:rPr lang="en-US" smtClean="0"/>
              <a:t>6/9/2017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68645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68645"/>
            <a:ext cx="2057400" cy="365125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9CDEC34D-7A0B-4C90-80EB-F0F68DC16DC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468644"/>
            <a:ext cx="9144000" cy="389356"/>
          </a:xfrm>
          <a:prstGeom prst="rect">
            <a:avLst/>
          </a:prstGeom>
          <a:solidFill>
            <a:srgbClr val="B082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585285"/>
            <a:ext cx="917768" cy="12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161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52B5-7645-484C-85A3-3D3FBF8D0CAD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B110-F4AC-4310-BA79-2E5D25449B1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88532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0"/>
          </p:nvPr>
        </p:nvSpPr>
        <p:spPr>
          <a:xfrm>
            <a:off x="288000" y="288000"/>
            <a:ext cx="8568000" cy="6264000"/>
          </a:xfrm>
        </p:spPr>
        <p:txBody>
          <a:bodyPr anchor="ctr"/>
          <a:lstStyle>
            <a:lvl1pPr marL="0" indent="0" algn="r">
              <a:buNone/>
              <a:defRPr>
                <a:solidFill>
                  <a:srgbClr val="FF0000"/>
                </a:solidFill>
              </a:defRPr>
            </a:lvl1pPr>
          </a:lstStyle>
          <a:p>
            <a:endParaRPr lang="nl-BE"/>
          </a:p>
        </p:txBody>
      </p:sp>
      <p:grpSp>
        <p:nvGrpSpPr>
          <p:cNvPr id="16" name="Groeperen 15"/>
          <p:cNvGrpSpPr/>
          <p:nvPr userDrawn="1"/>
        </p:nvGrpSpPr>
        <p:grpSpPr>
          <a:xfrm>
            <a:off x="288001" y="288000"/>
            <a:ext cx="6033505" cy="6265475"/>
            <a:chOff x="288001" y="288000"/>
            <a:chExt cx="6033505" cy="6265475"/>
          </a:xfrm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2556000"/>
            <a:ext cx="3816000" cy="1943998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5200"/>
              </a:lnSpc>
              <a:defRPr sz="52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4650972"/>
            <a:ext cx="3816000" cy="1224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0" y="565282"/>
            <a:ext cx="1560875" cy="72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4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869945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86525"/>
            <a:ext cx="8553506" cy="6265475"/>
            <a:chOff x="288000" y="288000"/>
            <a:chExt cx="8553506" cy="6265475"/>
          </a:xfrm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2520000"/>
            <a:ext cx="5342082" cy="1579711"/>
          </a:xfrm>
        </p:spPr>
        <p:txBody>
          <a:bodyPr anchor="b" anchorCtr="0">
            <a:noAutofit/>
          </a:bodyPr>
          <a:lstStyle>
            <a:lvl1pPr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4174702"/>
            <a:ext cx="5354606" cy="105370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4"/>
            <a:endParaRPr lang="nl-BE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1" y="565282"/>
            <a:ext cx="156087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72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8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86525"/>
            <a:ext cx="8553506" cy="6265475"/>
            <a:chOff x="288000" y="288000"/>
            <a:chExt cx="8553506" cy="6265475"/>
          </a:xfrm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2520000"/>
            <a:ext cx="5342082" cy="1579711"/>
          </a:xfrm>
        </p:spPr>
        <p:txBody>
          <a:bodyPr anchor="b" anchorCtr="0">
            <a:noAutofit/>
          </a:bodyPr>
          <a:lstStyle>
            <a:lvl1pPr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4174702"/>
            <a:ext cx="5354606" cy="105370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4"/>
            <a:endParaRPr lang="nl-BE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1" y="565282"/>
            <a:ext cx="156087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663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afbeelding 4"/>
          <p:cNvSpPr>
            <a:spLocks noGrp="1"/>
          </p:cNvSpPr>
          <p:nvPr>
            <p:ph type="pic" sz="quarter" idx="10"/>
          </p:nvPr>
        </p:nvSpPr>
        <p:spPr>
          <a:xfrm>
            <a:off x="288000" y="288000"/>
            <a:ext cx="8568000" cy="6264000"/>
          </a:xfrm>
        </p:spPr>
        <p:txBody>
          <a:bodyPr anchor="ctr"/>
          <a:lstStyle>
            <a:lvl1pPr marL="0" indent="0" algn="r">
              <a:buNone/>
              <a:defRPr>
                <a:solidFill>
                  <a:srgbClr val="FF0000"/>
                </a:solidFill>
              </a:defRPr>
            </a:lvl1pPr>
          </a:lstStyle>
          <a:p>
            <a:endParaRPr lang="nl-BE"/>
          </a:p>
        </p:txBody>
      </p:sp>
      <p:grpSp>
        <p:nvGrpSpPr>
          <p:cNvPr id="16" name="Groeperen 15"/>
          <p:cNvGrpSpPr/>
          <p:nvPr userDrawn="1"/>
        </p:nvGrpSpPr>
        <p:grpSpPr>
          <a:xfrm>
            <a:off x="288001" y="288000"/>
            <a:ext cx="6033505" cy="6265475"/>
            <a:chOff x="288001" y="288000"/>
            <a:chExt cx="6033505" cy="6265475"/>
          </a:xfrm>
        </p:grpSpPr>
        <p:sp>
          <p:nvSpPr>
            <p:cNvPr id="12" name="Rechthoek 11"/>
            <p:cNvSpPr>
              <a:spLocks/>
            </p:cNvSpPr>
            <p:nvPr userDrawn="1"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  <p:sp>
          <p:nvSpPr>
            <p:cNvPr id="13" name="Rechthoekige driehoek 12"/>
            <p:cNvSpPr/>
            <p:nvPr userDrawn="1"/>
          </p:nvSpPr>
          <p:spPr>
            <a:xfrm>
              <a:off x="4536000" y="288000"/>
              <a:ext cx="1785506" cy="6264000"/>
            </a:xfrm>
            <a:prstGeom prst="rt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32000" y="2556000"/>
            <a:ext cx="3816000" cy="1943998"/>
          </a:xfrm>
        </p:spPr>
        <p:txBody>
          <a:bodyPr wrap="square" anchor="t" anchorCtr="0">
            <a:noAutofit/>
          </a:bodyPr>
          <a:lstStyle>
            <a:lvl1pPr algn="l">
              <a:lnSpc>
                <a:spcPts val="5200"/>
              </a:lnSpc>
              <a:defRPr sz="52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3577" y="4650972"/>
            <a:ext cx="3816000" cy="1224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70" y="565282"/>
            <a:ext cx="1560875" cy="720000"/>
          </a:xfrm>
          <a:prstGeom prst="rect">
            <a:avLst/>
          </a:prstGeom>
        </p:spPr>
      </p:pic>
      <p:sp>
        <p:nvSpPr>
          <p:cNvPr id="14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4"/>
            <a:endParaRPr lang="nl-BE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3"/>
          </p:nvPr>
        </p:nvSpPr>
        <p:spPr>
          <a:xfrm>
            <a:off x="288000" y="0"/>
            <a:ext cx="8856000" cy="6858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756000"/>
            <a:ext cx="4400361" cy="2196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bg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pic>
        <p:nvPicPr>
          <p:cNvPr id="12" name="Afbeelding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  <p:sp>
        <p:nvSpPr>
          <p:cNvPr id="15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253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86525"/>
            <a:ext cx="8553506" cy="6265475"/>
            <a:chOff x="288000" y="288000"/>
            <a:chExt cx="8553506" cy="6265475"/>
          </a:xfrm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2520000"/>
            <a:ext cx="5342082" cy="1579711"/>
          </a:xfrm>
        </p:spPr>
        <p:txBody>
          <a:bodyPr anchor="b" anchorCtr="0">
            <a:noAutofit/>
          </a:bodyPr>
          <a:lstStyle>
            <a:lvl1pPr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4174702"/>
            <a:ext cx="5354606" cy="105370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4"/>
            <a:endParaRPr lang="nl-BE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1" y="565282"/>
            <a:ext cx="1560875" cy="7200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eren 3"/>
          <p:cNvGrpSpPr/>
          <p:nvPr userDrawn="1"/>
        </p:nvGrpSpPr>
        <p:grpSpPr>
          <a:xfrm>
            <a:off x="1476000" y="288000"/>
            <a:ext cx="7379999" cy="6265475"/>
            <a:chOff x="1476000" y="288000"/>
            <a:chExt cx="7379999" cy="6265475"/>
          </a:xfrm>
        </p:grpSpPr>
        <p:sp>
          <p:nvSpPr>
            <p:cNvPr id="8" name="Rechthoek 7"/>
            <p:cNvSpPr>
              <a:spLocks/>
            </p:cNvSpPr>
            <p:nvPr userDrawn="1"/>
          </p:nvSpPr>
          <p:spPr>
            <a:xfrm>
              <a:off x="3277896" y="288000"/>
              <a:ext cx="5578103" cy="6265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96052" y="2104574"/>
            <a:ext cx="3816000" cy="2484000"/>
          </a:xfrm>
        </p:spPr>
        <p:txBody>
          <a:bodyPr anchor="t" anchorCtr="0">
            <a:noAutofit/>
          </a:bodyPr>
          <a:lstStyle>
            <a:lvl1pPr algn="l">
              <a:lnSpc>
                <a:spcPts val="5400"/>
              </a:lnSpc>
              <a:defRPr sz="5400"/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4000832" y="4631622"/>
            <a:ext cx="3816000" cy="1224000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spcBef>
                <a:spcPts val="0"/>
              </a:spcBef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9" y="293359"/>
            <a:ext cx="1644963" cy="720000"/>
          </a:xfrm>
          <a:prstGeom prst="rect">
            <a:avLst/>
          </a:prstGeom>
        </p:spPr>
      </p:pic>
      <p:sp>
        <p:nvSpPr>
          <p:cNvPr id="12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3636022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 algn="r"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4"/>
            <a:endParaRPr lang="nl-BE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"/>
          <p:cNvSpPr>
            <a:spLocks noGrp="1"/>
          </p:cNvSpPr>
          <p:nvPr>
            <p:ph type="pic" sz="quarter" idx="14"/>
          </p:nvPr>
        </p:nvSpPr>
        <p:spPr>
          <a:xfrm>
            <a:off x="0" y="-1"/>
            <a:ext cx="9144000" cy="6858001"/>
          </a:xfrm>
        </p:spPr>
        <p:txBody>
          <a:bodyPr anchor="ctr"/>
          <a:lstStyle>
            <a:lvl1pPr marL="0" indent="0" algn="r">
              <a:buNone/>
              <a:defRPr>
                <a:solidFill>
                  <a:srgbClr val="FF0000"/>
                </a:solidFill>
              </a:defRPr>
            </a:lvl1pPr>
          </a:lstStyle>
          <a:p>
            <a:endParaRPr lang="nl-BE" dirty="0"/>
          </a:p>
        </p:txBody>
      </p:sp>
      <p:grpSp>
        <p:nvGrpSpPr>
          <p:cNvPr id="11" name="Groep 10"/>
          <p:cNvGrpSpPr/>
          <p:nvPr userDrawn="1"/>
        </p:nvGrpSpPr>
        <p:grpSpPr>
          <a:xfrm>
            <a:off x="-1" y="0"/>
            <a:ext cx="6228000" cy="6858000"/>
            <a:chOff x="288001" y="288000"/>
            <a:chExt cx="6033505" cy="6265475"/>
          </a:xfrm>
        </p:grpSpPr>
        <p:sp>
          <p:nvSpPr>
            <p:cNvPr id="9" name="Rechthoek 8"/>
            <p:cNvSpPr>
              <a:spLocks/>
            </p:cNvSpPr>
            <p:nvPr userDrawn="1"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</a:endParaRPr>
            </a:p>
          </p:txBody>
        </p:sp>
        <p:sp>
          <p:nvSpPr>
            <p:cNvPr id="10" name="Rechthoekige driehoek 9"/>
            <p:cNvSpPr/>
            <p:nvPr userDrawn="1"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</a:endParaRPr>
            </a:p>
          </p:txBody>
        </p:sp>
      </p:grp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28278"/>
            <a:ext cx="2141621" cy="365125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nl-BE" b="1">
                <a:solidFill>
                  <a:prstClr val="black">
                    <a:tint val="75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ctrTitle"/>
          </p:nvPr>
        </p:nvSpPr>
        <p:spPr>
          <a:xfrm>
            <a:off x="1332000" y="756846"/>
            <a:ext cx="3456131" cy="1800000"/>
          </a:xfrm>
        </p:spPr>
        <p:txBody>
          <a:bodyPr anchor="b" anchorCtr="0">
            <a:noAutofit/>
          </a:bodyPr>
          <a:lstStyle>
            <a:lvl1pPr algn="l">
              <a:lnSpc>
                <a:spcPts val="3800"/>
              </a:lnSpc>
              <a:defRPr sz="37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quarter" idx="13"/>
          </p:nvPr>
        </p:nvSpPr>
        <p:spPr>
          <a:xfrm>
            <a:off x="1332000" y="2987448"/>
            <a:ext cx="3112678" cy="2770098"/>
          </a:xfrm>
        </p:spPr>
        <p:txBody>
          <a:bodyPr/>
          <a:lstStyle>
            <a:lvl1pPr marL="0" indent="0">
              <a:lnSpc>
                <a:spcPts val="2500"/>
              </a:lnSpc>
              <a:spcBef>
                <a:spcPts val="0"/>
              </a:spcBef>
              <a:buFontTx/>
              <a:buNone/>
              <a:defRPr sz="2100">
                <a:latin typeface="FlandersArtSans-Regular" panose="00000500000000000000" pitchFamily="2" charset="0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86525"/>
            <a:ext cx="8553506" cy="6265475"/>
            <a:chOff x="288000" y="288000"/>
            <a:chExt cx="8553506" cy="6265475"/>
          </a:xfrm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2520000"/>
            <a:ext cx="5342082" cy="1579711"/>
          </a:xfrm>
        </p:spPr>
        <p:txBody>
          <a:bodyPr anchor="b" anchorCtr="0">
            <a:noAutofit/>
          </a:bodyPr>
          <a:lstStyle>
            <a:lvl1pPr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4174702"/>
            <a:ext cx="5354606" cy="105370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4"/>
            <a:endParaRPr lang="nl-BE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1" y="565282"/>
            <a:ext cx="156087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151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51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D52B5-7645-484C-85A3-3D3FBF8D0CAD}" type="datetimeFigureOut">
              <a:rPr lang="nl-BE" smtClean="0"/>
              <a:t>9/06/2017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4B110-F4AC-4310-BA79-2E5D25449B1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6009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865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08000"/>
            <a:ext cx="3708000" cy="3780000"/>
          </a:xfrm>
        </p:spPr>
        <p:txBody>
          <a:bodyPr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5040000" y="1908000"/>
            <a:ext cx="3672000" cy="3780000"/>
          </a:xfrm>
        </p:spPr>
        <p:txBody>
          <a:bodyPr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086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86525"/>
            <a:ext cx="8553506" cy="6265475"/>
            <a:chOff x="288000" y="288000"/>
            <a:chExt cx="8553506" cy="6265475"/>
          </a:xfrm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  <a:latin typeface="FlandersArtSans-Regular" panose="00000500000000000000" pitchFamily="2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2520000"/>
            <a:ext cx="5342082" cy="1579711"/>
          </a:xfrm>
        </p:spPr>
        <p:txBody>
          <a:bodyPr anchor="b" anchorCtr="0">
            <a:noAutofit/>
          </a:bodyPr>
          <a:lstStyle>
            <a:lvl1pPr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4174702"/>
            <a:ext cx="5354606" cy="105370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4"/>
            <a:endParaRPr lang="nl-BE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1" y="565282"/>
            <a:ext cx="156087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98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afbeelding 11"/>
          <p:cNvSpPr>
            <a:spLocks noGrp="1"/>
          </p:cNvSpPr>
          <p:nvPr>
            <p:ph type="pic" sz="quarter" idx="12"/>
          </p:nvPr>
        </p:nvSpPr>
        <p:spPr>
          <a:xfrm>
            <a:off x="287999" y="0"/>
            <a:ext cx="8856000" cy="6858000"/>
          </a:xfrm>
        </p:spPr>
        <p:txBody>
          <a:bodyPr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2023200"/>
            <a:ext cx="3108049" cy="2073600"/>
          </a:xfrm>
        </p:spPr>
        <p:txBody>
          <a:bodyPr anchor="b" anchorCtr="0">
            <a:noAutofit/>
          </a:bodyPr>
          <a:lstStyle>
            <a:lvl1pPr indent="0" algn="l">
              <a:lnSpc>
                <a:spcPts val="54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6000" y="4154400"/>
            <a:ext cx="7416000" cy="1656000"/>
          </a:xfr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600">
                <a:solidFill>
                  <a:schemeClr val="bg1"/>
                </a:solidFill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sp>
        <p:nvSpPr>
          <p:cNvPr id="15" name="Tijdelijke aanduiding voor tekst 10"/>
          <p:cNvSpPr>
            <a:spLocks noGrp="1"/>
          </p:cNvSpPr>
          <p:nvPr>
            <p:ph type="body" sz="quarter" idx="15" hasCustomPrompt="1"/>
          </p:nvPr>
        </p:nvSpPr>
        <p:spPr>
          <a:xfrm>
            <a:off x="4426123" y="6361602"/>
            <a:ext cx="4435200" cy="352800"/>
          </a:xfrm>
        </p:spPr>
        <p:txBody>
          <a:bodyPr/>
          <a:lstStyle>
            <a:lvl1pPr marL="0" indent="0" algn="r">
              <a:buNone/>
              <a:defRPr sz="1700">
                <a:solidFill>
                  <a:schemeClr val="bg1"/>
                </a:solidFill>
                <a:latin typeface="FlandersArtSans-Regular" panose="00000500000000000000" pitchFamily="2" charset="0"/>
              </a:defRPr>
            </a:lvl1pPr>
          </a:lstStyle>
          <a:p>
            <a:pPr lvl="0"/>
            <a:r>
              <a:rPr lang="nl-NL" dirty="0"/>
              <a:t>KLIK OM DE MODELSTIJLEN TE BEWERKEN</a:t>
            </a:r>
          </a:p>
        </p:txBody>
      </p:sp>
      <p:pic>
        <p:nvPicPr>
          <p:cNvPr id="9" name="Tijdelijke aanduiding voor afbeelding 15" descr="VLA_verbeeldingwerkt_negatief.png"/>
          <p:cNvPicPr>
            <a:picLocks noChangeAspect="1"/>
          </p:cNvPicPr>
          <p:nvPr userDrawn="1"/>
        </p:nvPicPr>
        <p:blipFill>
          <a:blip r:embed="rId2" cstate="print"/>
          <a:srcRect r="13381"/>
          <a:stretch>
            <a:fillRect/>
          </a:stretch>
        </p:blipFill>
        <p:spPr>
          <a:xfrm>
            <a:off x="6984000" y="288122"/>
            <a:ext cx="2160000" cy="81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5077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288000" y="0"/>
            <a:ext cx="8856000" cy="6858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756000"/>
            <a:ext cx="4400361" cy="2196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bg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176691" y="4191642"/>
            <a:ext cx="3408509" cy="211290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500"/>
              </a:lnSpc>
              <a:spcBef>
                <a:spcPts val="0"/>
              </a:spcBef>
              <a:buNone/>
              <a:defRPr sz="2100">
                <a:latin typeface="FlandersArtSans-Regular" panose="000005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 dirty="0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67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/>
          <p:cNvSpPr>
            <a:spLocks noGrp="1"/>
          </p:cNvSpPr>
          <p:nvPr>
            <p:ph type="pic" sz="quarter" idx="13"/>
          </p:nvPr>
        </p:nvSpPr>
        <p:spPr>
          <a:xfrm>
            <a:off x="288000" y="0"/>
            <a:ext cx="8856000" cy="6858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/>
          </a:p>
        </p:txBody>
      </p:sp>
      <p:grpSp>
        <p:nvGrpSpPr>
          <p:cNvPr id="11" name="Groeperen 10"/>
          <p:cNvGrpSpPr/>
          <p:nvPr userDrawn="1"/>
        </p:nvGrpSpPr>
        <p:grpSpPr>
          <a:xfrm>
            <a:off x="288000" y="3402000"/>
            <a:ext cx="8856000" cy="3456000"/>
            <a:chOff x="288000" y="3402000"/>
            <a:chExt cx="8856000" cy="3456000"/>
          </a:xfrm>
        </p:grpSpPr>
        <p:sp>
          <p:nvSpPr>
            <p:cNvPr id="5" name="Rechthoek 4"/>
            <p:cNvSpPr/>
            <p:nvPr userDrawn="1"/>
          </p:nvSpPr>
          <p:spPr>
            <a:xfrm>
              <a:off x="288000" y="4266000"/>
              <a:ext cx="8856000" cy="259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</a:endParaRPr>
            </a:p>
          </p:txBody>
        </p:sp>
        <p:sp>
          <p:nvSpPr>
            <p:cNvPr id="7" name="Rechthoekige driehoek 6"/>
            <p:cNvSpPr/>
            <p:nvPr userDrawn="1"/>
          </p:nvSpPr>
          <p:spPr>
            <a:xfrm flipH="1">
              <a:off x="288000" y="3402000"/>
              <a:ext cx="8856000" cy="8640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6000" y="756000"/>
            <a:ext cx="3686547" cy="2196000"/>
          </a:xfrm>
        </p:spPr>
        <p:txBody>
          <a:bodyPr anchor="t">
            <a:noAutofit/>
          </a:bodyPr>
          <a:lstStyle>
            <a:lvl1pPr indent="0" algn="l">
              <a:lnSpc>
                <a:spcPts val="3800"/>
              </a:lnSpc>
              <a:defRPr sz="3700" b="0" i="0">
                <a:solidFill>
                  <a:schemeClr val="bg1"/>
                </a:solidFill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8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822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320146" y="1908000"/>
            <a:ext cx="3391854" cy="3780000"/>
          </a:xfrm>
        </p:spPr>
        <p:txBody>
          <a:bodyPr bIns="0"/>
          <a:lstStyle>
            <a:lvl1pPr>
              <a:spcBef>
                <a:spcPts val="300"/>
              </a:spcBef>
              <a:defRPr sz="2000"/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</a:defRPr>
            </a:lvl2pPr>
            <a:lvl3pPr>
              <a:spcBef>
                <a:spcPts val="300"/>
              </a:spcBef>
              <a:defRPr sz="1600"/>
            </a:lvl3pPr>
            <a:lvl4pPr>
              <a:spcBef>
                <a:spcPts val="300"/>
              </a:spcBef>
              <a:defRPr sz="1600"/>
            </a:lvl4pPr>
            <a:lvl5pPr>
              <a:spcBef>
                <a:spcPts val="300"/>
              </a:spcBef>
              <a:defRPr sz="1600"/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12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/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 dirty="0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 dirty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  <a:latin typeface="Calibri" panose="020F0502020204030204" pitchFamily="34" charset="0"/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sz="quarter" idx="13"/>
          </p:nvPr>
        </p:nvSpPr>
        <p:spPr>
          <a:xfrm>
            <a:off x="1294228" y="1908000"/>
            <a:ext cx="3708000" cy="3780000"/>
          </a:xfrm>
        </p:spPr>
        <p:txBody>
          <a:bodyPr anchor="ctr"/>
          <a:lstStyle>
            <a:lvl1pPr algn="ctr">
              <a:buNone/>
              <a:defRPr>
                <a:solidFill>
                  <a:srgbClr val="FF0000"/>
                </a:solidFill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10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08000"/>
            <a:ext cx="3708000" cy="3780000"/>
          </a:xfrm>
        </p:spPr>
        <p:txBody>
          <a:bodyPr bIns="0"/>
          <a:lstStyle>
            <a:lvl1pPr>
              <a:spcBef>
                <a:spcPts val="300"/>
              </a:spcBef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Tijdelijke aanduiding voor inhoud 3"/>
          <p:cNvSpPr>
            <a:spLocks noGrp="1"/>
          </p:cNvSpPr>
          <p:nvPr>
            <p:ph sz="half" idx="13"/>
          </p:nvPr>
        </p:nvSpPr>
        <p:spPr>
          <a:xfrm>
            <a:off x="5040000" y="1908000"/>
            <a:ext cx="3672000" cy="3780000"/>
          </a:xfrm>
        </p:spPr>
        <p:txBody>
          <a:bodyPr bIns="0"/>
          <a:lstStyle>
            <a:lvl1pPr>
              <a:defRPr sz="2000">
                <a:latin typeface="FlandersArtSans-Bold" panose="00000800000000000000" pitchFamily="2" charset="0"/>
              </a:defRPr>
            </a:lvl1pPr>
            <a:lvl2pPr>
              <a:spcBef>
                <a:spcPts val="300"/>
              </a:spcBef>
              <a:defRPr sz="20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3pPr>
            <a:lvl4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4pPr>
            <a:lvl5pPr>
              <a:spcBef>
                <a:spcPts val="300"/>
              </a:spcBef>
              <a:defRPr sz="1800"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4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6876014" y="6336000"/>
            <a:ext cx="2141621" cy="365125"/>
          </a:xfrm>
        </p:spPr>
        <p:txBody>
          <a:bodyPr/>
          <a:lstStyle>
            <a:lvl1pPr>
              <a:defRPr sz="900">
                <a:latin typeface="FlandersArtSans-Regular" panose="00000500000000000000" pitchFamily="2" charset="0"/>
              </a:defRPr>
            </a:lvl1pPr>
          </a:lstStyle>
          <a:p>
            <a:fld id="{7749CDD0-7D77-4D23-9A27-F361E39BA472}" type="datetime1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r>
              <a:rPr lang="nl-BE">
                <a:solidFill>
                  <a:prstClr val="white">
                    <a:lumMod val="50000"/>
                  </a:prstClr>
                </a:solidFill>
              </a:rPr>
              <a:t> </a:t>
            </a:r>
            <a:r>
              <a:rPr lang="nl-BE" b="1">
                <a:solidFill>
                  <a:prstClr val="white">
                    <a:lumMod val="50000"/>
                  </a:prstClr>
                </a:solidFill>
              </a:rPr>
              <a:t>│</a:t>
            </a:r>
            <a:fld id="{B263F6C6-2226-4286-8995-C42CB1E7C290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</p:spPr>
        <p:txBody>
          <a:bodyPr anchor="t" anchorCtr="0"/>
          <a:lstStyle>
            <a:lvl1pPr>
              <a:defRPr>
                <a:latin typeface="FlandersArtSans-Bold" panose="00000800000000000000" pitchFamily="2" charset="0"/>
              </a:defRPr>
            </a:lvl1pPr>
          </a:lstStyle>
          <a:p>
            <a:r>
              <a:rPr lang="nl-NL"/>
              <a:t>Klik om de stijl te bewerken</a:t>
            </a:r>
            <a:endParaRPr lang="nl-BE" dirty="0"/>
          </a:p>
        </p:txBody>
      </p:sp>
      <p:sp>
        <p:nvSpPr>
          <p:cNvPr id="9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915200"/>
            <a:ext cx="7416000" cy="3672000"/>
          </a:xfrm>
        </p:spPr>
        <p:txBody>
          <a:bodyPr bIns="0"/>
          <a:lstStyle>
            <a:lvl1pPr marL="0" indent="0">
              <a:lnSpc>
                <a:spcPct val="90000"/>
              </a:lnSpc>
              <a:buFontTx/>
              <a:buBlip>
                <a:blip r:embed="rId2"/>
              </a:buBlip>
              <a:defRPr sz="2200">
                <a:latin typeface="FlandersArtSans-Regular" panose="00000500000000000000" pitchFamily="2" charset="0"/>
              </a:defRPr>
            </a:lvl1pPr>
            <a:lvl2pPr>
              <a:lnSpc>
                <a:spcPct val="90000"/>
              </a:lnSpc>
              <a:buSzPct val="75000"/>
              <a:buFontTx/>
              <a:buBlip>
                <a:blip r:embed="rId3"/>
              </a:buBlip>
              <a:defRPr sz="22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2pPr>
            <a:lvl3pPr>
              <a:lnSpc>
                <a:spcPct val="90000"/>
              </a:lnSpc>
              <a:buSzPct val="85000"/>
              <a:defRPr>
                <a:latin typeface="FlandersArtSans-Regular" panose="00000500000000000000" pitchFamily="2" charset="0"/>
              </a:defRPr>
            </a:lvl3pPr>
            <a:lvl4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4pPr>
            <a:lvl5pPr>
              <a:lnSpc>
                <a:spcPct val="90000"/>
              </a:lnSpc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5857200"/>
            <a:ext cx="1836000" cy="7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1"/>
          <p:cNvGrpSpPr/>
          <p:nvPr userDrawn="1"/>
        </p:nvGrpSpPr>
        <p:grpSpPr>
          <a:xfrm>
            <a:off x="288000" y="288000"/>
            <a:ext cx="8553506" cy="6265475"/>
            <a:chOff x="288000" y="288000"/>
            <a:chExt cx="8553506" cy="6265475"/>
          </a:xfrm>
        </p:grpSpPr>
        <p:sp>
          <p:nvSpPr>
            <p:cNvPr id="10" name="Rechthoek 9"/>
            <p:cNvSpPr>
              <a:spLocks/>
            </p:cNvSpPr>
            <p:nvPr userDrawn="1"/>
          </p:nvSpPr>
          <p:spPr>
            <a:xfrm>
              <a:off x="288000" y="288000"/>
              <a:ext cx="6767999" cy="62654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</a:endParaRPr>
            </a:p>
          </p:txBody>
        </p:sp>
        <p:sp>
          <p:nvSpPr>
            <p:cNvPr id="11" name="Rechthoekige driehoek 10"/>
            <p:cNvSpPr/>
            <p:nvPr userDrawn="1"/>
          </p:nvSpPr>
          <p:spPr>
            <a:xfrm>
              <a:off x="7056000" y="288000"/>
              <a:ext cx="1785506" cy="6264000"/>
            </a:xfrm>
            <a:prstGeom prst="rtTriangle">
              <a:avLst/>
            </a:prstGeom>
            <a:solidFill>
              <a:srgbClr val="FFFF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04000" y="2520000"/>
            <a:ext cx="5342082" cy="1579711"/>
          </a:xfrm>
        </p:spPr>
        <p:txBody>
          <a:bodyPr anchor="b" anchorCtr="0">
            <a:noAutofit/>
          </a:bodyPr>
          <a:lstStyle>
            <a:lvl1pPr algn="l">
              <a:lnSpc>
                <a:spcPts val="5400"/>
              </a:lnSpc>
              <a:defRPr sz="5400" b="0" i="0">
                <a:latin typeface="FlandersArtSans-Bold" panose="00000800000000000000" pitchFamily="2" charset="0"/>
                <a:cs typeface="FlandersArtSans-Bold" panose="00000800000000000000" pitchFamily="2" charset="0"/>
              </a:defRPr>
            </a:lvl1pPr>
          </a:lstStyle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2304000" y="4174702"/>
            <a:ext cx="5354606" cy="1053708"/>
          </a:xfrm>
          <a:prstGeom prst="rect">
            <a:avLst/>
          </a:prstGeom>
        </p:spPr>
        <p:txBody>
          <a:bodyPr bIns="0">
            <a:noAutofit/>
          </a:bodyPr>
          <a:lstStyle>
            <a:lvl1pPr marL="0" indent="0" algn="l">
              <a:lnSpc>
                <a:spcPts val="1760"/>
              </a:lnSpc>
              <a:buNone/>
              <a:defRPr sz="158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dirty="0"/>
              <a:t>Klik om de ondertitelstijl van het model te bewerken</a:t>
            </a:r>
            <a:endParaRPr lang="nl-BE" dirty="0"/>
          </a:p>
        </p:txBody>
      </p:sp>
      <p:sp>
        <p:nvSpPr>
          <p:cNvPr id="13" name="Tijdelijke aanduiding voor tekst 2"/>
          <p:cNvSpPr>
            <a:spLocks noGrp="1"/>
          </p:cNvSpPr>
          <p:nvPr>
            <p:ph idx="12" hasCustomPrompt="1"/>
          </p:nvPr>
        </p:nvSpPr>
        <p:spPr>
          <a:xfrm>
            <a:off x="504001" y="6044105"/>
            <a:ext cx="4773240" cy="35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>
              <a:buFontTx/>
              <a:buNone/>
              <a:defRPr sz="1700">
                <a:latin typeface="FlandersArtSans-Regular" panose="00000500000000000000" pitchFamily="2" charset="0"/>
              </a:defRPr>
            </a:lvl1pPr>
            <a:lvl5pPr>
              <a:defRPr>
                <a:latin typeface="FlandersArtSans-Regular" panose="00000500000000000000" pitchFamily="2" charset="0"/>
              </a:defRPr>
            </a:lvl5pPr>
          </a:lstStyle>
          <a:p>
            <a:pPr lvl="0"/>
            <a:r>
              <a:rPr lang="nl-NL" dirty="0"/>
              <a:t>KLIK OM DE MODELSTIJLEN TE BEWERKEN</a:t>
            </a:r>
          </a:p>
          <a:p>
            <a:pPr lvl="4"/>
            <a:endParaRPr lang="nl-BE" dirty="0"/>
          </a:p>
        </p:txBody>
      </p:sp>
      <p:pic>
        <p:nvPicPr>
          <p:cNvPr id="14" name="Afbeelding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0" y="576000"/>
            <a:ext cx="2404071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5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916140"/>
            <a:ext cx="7416000" cy="36720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 </a:t>
            </a:r>
            <a:endParaRPr lang="nl-BE" dirty="0"/>
          </a:p>
          <a:p>
            <a:pPr lvl="4"/>
            <a:endParaRPr lang="nl-BE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6336000"/>
            <a:ext cx="9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9/06/2017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6336000"/>
            <a:ext cx="189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6336000"/>
            <a:ext cx="54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nl-BE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0" y="0"/>
            <a:ext cx="288000" cy="685800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22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24" r:id="rId14"/>
    <p:sldLayoutId id="2147483731" r:id="rId15"/>
    <p:sldLayoutId id="2147483732" r:id="rId16"/>
    <p:sldLayoutId id="2147483733" r:id="rId17"/>
    <p:sldLayoutId id="2147483734" r:id="rId18"/>
  </p:sldLayoutIdLst>
  <p:txStyles>
    <p:titleStyle>
      <a:lvl1pPr algn="l" defTabSz="914400" rtl="0" eaLnBrk="1" latinLnBrk="0" hangingPunct="1">
        <a:lnSpc>
          <a:spcPts val="3800"/>
        </a:lnSpc>
        <a:spcBef>
          <a:spcPts val="0"/>
        </a:spcBef>
        <a:buNone/>
        <a:defRPr sz="3700" b="0" i="0" kern="1200">
          <a:solidFill>
            <a:schemeClr val="tx1"/>
          </a:solidFill>
          <a:latin typeface="FlandersArtSans-Bold" panose="00000800000000000000" pitchFamily="2" charset="0"/>
          <a:ea typeface="+mj-ea"/>
          <a:cs typeface="FlandersArtSans-Bold" panose="00000800000000000000" pitchFamily="2" charset="0"/>
        </a:defRPr>
      </a:lvl1pPr>
    </p:titleStyle>
    <p:bodyStyle>
      <a:lvl1pPr marL="288000" indent="-288000" algn="l" defTabSz="914400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20"/>
        </a:buBlip>
        <a:defRPr sz="2200" kern="1200" spc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6000" indent="-288000" algn="l" defTabSz="914400" rtl="0" eaLnBrk="1" latinLnBrk="0" hangingPunct="1">
        <a:lnSpc>
          <a:spcPct val="90000"/>
        </a:lnSpc>
        <a:spcBef>
          <a:spcPts val="300"/>
        </a:spcBef>
        <a:buSzPct val="70000"/>
        <a:buFontTx/>
        <a:buBlip>
          <a:blip r:embed="rId21"/>
        </a:buBlip>
        <a:defRPr sz="2200" kern="1200" spc="0">
          <a:solidFill>
            <a:schemeClr val="bg1">
              <a:lumMod val="50000"/>
            </a:schemeClr>
          </a:solidFill>
          <a:latin typeface="FlandersArtSans-Regular" panose="00000500000000000000" pitchFamily="2" charset="0"/>
          <a:ea typeface="+mn-ea"/>
          <a:cs typeface="+mn-cs"/>
        </a:defRPr>
      </a:lvl2pPr>
      <a:lvl3pPr marL="864000" indent="-288000" algn="l" defTabSz="914400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22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2000" indent="-288000" algn="l" defTabSz="914400" rtl="0" eaLnBrk="1" latinLnBrk="0" hangingPunct="1">
        <a:lnSpc>
          <a:spcPct val="90000"/>
        </a:lnSpc>
        <a:spcBef>
          <a:spcPts val="300"/>
        </a:spcBef>
        <a:buSzPct val="75000"/>
        <a:buFontTx/>
        <a:buBlip>
          <a:blip r:embed="rId23"/>
        </a:buBlip>
        <a:defRPr sz="2000" kern="1200" spc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40000" indent="-288000" algn="l" defTabSz="914400" rtl="0" eaLnBrk="1" latinLnBrk="0" hangingPunct="1">
        <a:lnSpc>
          <a:spcPct val="90000"/>
        </a:lnSpc>
        <a:spcBef>
          <a:spcPts val="300"/>
        </a:spcBef>
        <a:buSzPct val="90000"/>
        <a:buFontTx/>
        <a:buBlip>
          <a:blip r:embed="rId20"/>
        </a:buBlip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1296000" y="756000"/>
            <a:ext cx="7416000" cy="11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nl-NL" dirty="0"/>
              <a:t>Klik om de stijl te bewerken</a:t>
            </a:r>
            <a:endParaRPr lang="nl-BE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3050875" y="6339600"/>
            <a:ext cx="90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FD6BEBD5-99F3-4C1B-B5AF-C9279F4847C2}" type="datetimeFigureOut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9/06/2017</a:t>
            </a:fld>
            <a:endParaRPr lang="nl-B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993393" y="6339600"/>
            <a:ext cx="189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endParaRPr lang="nl-B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944611" y="6339600"/>
            <a:ext cx="540000" cy="36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FlandersArtSans-Regular" panose="00000500000000000000" pitchFamily="2" charset="0"/>
              </a:defRPr>
            </a:lvl1pPr>
          </a:lstStyle>
          <a:p>
            <a:fld id="{492AD3B4-D906-4191-84FB-4FE613E48036}" type="slidenum">
              <a:rPr lang="nl-BE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BE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6000" y="1915200"/>
            <a:ext cx="7444800" cy="4352400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 </a:t>
            </a:r>
            <a:endParaRPr lang="nl-BE" dirty="0"/>
          </a:p>
          <a:p>
            <a:pPr lvl="4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72645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</p:sldLayoutIdLst>
  <p:txStyles>
    <p:titleStyle>
      <a:lvl1pPr algn="l" defTabSz="914400" rtl="0" eaLnBrk="1" latinLnBrk="0" hangingPunct="1">
        <a:lnSpc>
          <a:spcPts val="3800"/>
        </a:lnSpc>
        <a:spcBef>
          <a:spcPct val="0"/>
        </a:spcBef>
        <a:buNone/>
        <a:defRPr sz="3700" kern="1200">
          <a:solidFill>
            <a:schemeClr val="tx1"/>
          </a:solidFill>
          <a:latin typeface="FlandersArtSans-Bold" panose="00000800000000000000" pitchFamily="2" charset="0"/>
          <a:ea typeface="+mj-ea"/>
          <a:cs typeface="+mj-cs"/>
        </a:defRPr>
      </a:lvl1pPr>
    </p:titleStyle>
    <p:bodyStyle>
      <a:lvl1pPr marL="288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12"/>
        </a:buBlip>
        <a:tabLst/>
        <a:defRPr sz="2200" kern="1200" spc="0" baseline="0">
          <a:solidFill>
            <a:schemeClr val="tx1"/>
          </a:solidFill>
          <a:latin typeface="FlandersArtSans-Bold" panose="00000800000000000000" pitchFamily="2" charset="0"/>
          <a:ea typeface="+mn-ea"/>
          <a:cs typeface="+mn-cs"/>
        </a:defRPr>
      </a:lvl1pPr>
      <a:lvl2pPr marL="576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3"/>
        </a:buBlip>
        <a:tabLst/>
        <a:defRPr sz="2200" kern="1200" spc="0" baseline="0">
          <a:solidFill>
            <a:srgbClr val="9B9B9B"/>
          </a:solidFill>
          <a:latin typeface="FlandersArtSans-Regular" panose="00000500000000000000" pitchFamily="2" charset="0"/>
          <a:ea typeface="+mn-ea"/>
          <a:cs typeface="+mn-cs"/>
        </a:defRPr>
      </a:lvl2pPr>
      <a:lvl3pPr marL="864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85000"/>
        <a:buFontTx/>
        <a:buBlip>
          <a:blip r:embed="rId14"/>
        </a:buBlip>
        <a:tabLst/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3pPr>
      <a:lvl4pPr marL="1152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75000"/>
        <a:buFontTx/>
        <a:buBlip>
          <a:blip r:embed="rId15"/>
        </a:buBlip>
        <a:tabLst/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4pPr>
      <a:lvl5pPr marL="1440000" marR="0" indent="-288000" algn="l" defTabSz="914400" rtl="0" eaLnBrk="1" fontAlgn="auto" latinLnBrk="0" hangingPunct="1">
        <a:lnSpc>
          <a:spcPct val="90000"/>
        </a:lnSpc>
        <a:spcBef>
          <a:spcPts val="300"/>
        </a:spcBef>
        <a:spcAft>
          <a:spcPts val="0"/>
        </a:spcAft>
        <a:buClrTx/>
        <a:buSzPct val="90000"/>
        <a:buFontTx/>
        <a:buBlip>
          <a:blip r:embed="rId12"/>
        </a:buBlip>
        <a:tabLst/>
        <a:defRPr sz="2000" kern="1200" spc="0" baseline="0">
          <a:solidFill>
            <a:schemeClr val="tx1"/>
          </a:solidFill>
          <a:latin typeface="FlandersArtSans-Regular" panose="000005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4" Type="http://schemas.openxmlformats.org/officeDocument/2006/relationships/comments" Target="../comments/commen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u.semte.ch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mu.semte.ch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png"/><Relationship Id="rId5" Type="http://schemas.microsoft.com/office/2007/relationships/hdphoto" Target="../media/hdphoto1.wdp"/><Relationship Id="rId10" Type="http://schemas.openxmlformats.org/officeDocument/2006/relationships/image" Target="../media/image10.png"/><Relationship Id="rId4" Type="http://schemas.openxmlformats.org/officeDocument/2006/relationships/image" Target="../media/image50.jpeg"/><Relationship Id="rId9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eperen 15"/>
          <p:cNvGrpSpPr/>
          <p:nvPr/>
        </p:nvGrpSpPr>
        <p:grpSpPr>
          <a:xfrm>
            <a:off x="0" y="1616"/>
            <a:ext cx="6321506" cy="6856384"/>
            <a:chOff x="288001" y="288000"/>
            <a:chExt cx="6033505" cy="6265475"/>
          </a:xfrm>
          <a:solidFill>
            <a:schemeClr val="bg2"/>
          </a:solidFill>
        </p:grpSpPr>
        <p:sp>
          <p:nvSpPr>
            <p:cNvPr id="13" name="Rechthoek 12"/>
            <p:cNvSpPr>
              <a:spLocks/>
            </p:cNvSpPr>
            <p:nvPr/>
          </p:nvSpPr>
          <p:spPr>
            <a:xfrm>
              <a:off x="288001" y="288000"/>
              <a:ext cx="4248000" cy="62654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</a:endParaRPr>
            </a:p>
          </p:txBody>
        </p:sp>
        <p:sp>
          <p:nvSpPr>
            <p:cNvPr id="14" name="Rechthoekige driehoek 13"/>
            <p:cNvSpPr/>
            <p:nvPr/>
          </p:nvSpPr>
          <p:spPr>
            <a:xfrm>
              <a:off x="4536000" y="288000"/>
              <a:ext cx="1785506" cy="6265475"/>
            </a:xfrm>
            <a:prstGeom prst="rtTriangle">
              <a:avLst/>
            </a:prstGeom>
            <a:solidFill>
              <a:schemeClr val="bg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prstClr val="white"/>
                </a:solidFill>
              </a:endParaRPr>
            </a:p>
          </p:txBody>
        </p:sp>
      </p:grpSp>
      <p:sp>
        <p:nvSpPr>
          <p:cNvPr id="16" name="Titel 15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4173784919"/>
              </p:ext>
            </p:extLst>
          </p:nvPr>
        </p:nvSpPr>
        <p:spPr>
          <a:xfrm>
            <a:off x="577850" y="2060575"/>
            <a:ext cx="4919663" cy="1670050"/>
          </a:xfrm>
        </p:spPr>
        <p:txBody>
          <a:bodyPr/>
          <a:lstStyle/>
          <a:p>
            <a:r>
              <a:rPr lang="nl-BE" sz="3600" dirty="0"/>
              <a:t>WS Architectuur</a:t>
            </a:r>
            <a:br>
              <a:rPr lang="en-US" dirty="0"/>
            </a:br>
            <a:r>
              <a:rPr lang="nl-BE" sz="3600" dirty="0"/>
              <a:t>Hands on 1</a:t>
            </a:r>
            <a:br>
              <a:rPr lang="en-US" dirty="0"/>
            </a:br>
            <a:endParaRPr lang="nl-BE" sz="3600" dirty="0"/>
          </a:p>
        </p:txBody>
      </p:sp>
      <p:sp>
        <p:nvSpPr>
          <p:cNvPr id="17" name="Ondertitel 16"/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2745241739"/>
              </p:ext>
            </p:extLst>
          </p:nvPr>
        </p:nvSpPr>
        <p:spPr>
          <a:xfrm>
            <a:off x="578389" y="3717032"/>
            <a:ext cx="4840278" cy="182549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nl-BE" sz="2000" dirty="0">
                <a:solidFill>
                  <a:srgbClr val="717171"/>
                </a:solidFill>
              </a:rPr>
              <a:t>Aad </a:t>
            </a:r>
            <a:r>
              <a:rPr lang="nl-BE" sz="2000" dirty="0" err="1">
                <a:solidFill>
                  <a:srgbClr val="717171"/>
                </a:solidFill>
              </a:rPr>
              <a:t>Versteden</a:t>
            </a:r>
            <a:r>
              <a:rPr lang="nl-BE" sz="2000" dirty="0">
                <a:solidFill>
                  <a:srgbClr val="717171"/>
                </a:solidFill>
              </a:rPr>
              <a:t>, ir</a:t>
            </a:r>
          </a:p>
          <a:p>
            <a:r>
              <a:rPr lang="nl-BE" sz="2000" dirty="0">
                <a:solidFill>
                  <a:srgbClr val="717171"/>
                </a:solidFill>
              </a:rPr>
              <a:t>09.06.2017</a:t>
            </a:r>
          </a:p>
          <a:p>
            <a:pPr>
              <a:lnSpc>
                <a:spcPts val="1700"/>
              </a:lnSpc>
            </a:pPr>
            <a:endParaRPr lang="nl-BE" sz="1600" b="1" dirty="0">
              <a:solidFill>
                <a:srgbClr val="FFFFFF"/>
              </a:solidFill>
            </a:endParaRPr>
          </a:p>
          <a:p>
            <a:pPr>
              <a:lnSpc>
                <a:spcPts val="1700"/>
              </a:lnSpc>
            </a:pPr>
            <a:endParaRPr lang="nl-BE" sz="1400" b="1" dirty="0">
              <a:solidFill>
                <a:srgbClr val="FFFFFF"/>
              </a:solidFill>
            </a:endParaRPr>
          </a:p>
        </p:txBody>
      </p:sp>
      <p:pic>
        <p:nvPicPr>
          <p:cNvPr id="15" name="Afbeelding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9" y="576000"/>
            <a:ext cx="1560875" cy="720000"/>
          </a:xfrm>
          <a:prstGeom prst="rect">
            <a:avLst/>
          </a:prstGeom>
        </p:spPr>
      </p:pic>
      <p:pic>
        <p:nvPicPr>
          <p:cNvPr id="10" name="Afbeelding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9" y="5683150"/>
            <a:ext cx="1505715" cy="624841"/>
          </a:xfrm>
          <a:prstGeom prst="rect">
            <a:avLst/>
          </a:prstGeom>
        </p:spPr>
      </p:pic>
      <p:pic>
        <p:nvPicPr>
          <p:cNvPr id="9" name="Picture 10" descr="13642405674_fc530b55ef_o--e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625" y="-19050"/>
            <a:ext cx="6815137" cy="689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667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Waarom wil ik semantische technologie?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Informatie delen tussen jouw applicaties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Goedkoper te bouwen applicaties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Meer specifieke applicaties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Informatiedeling met andere diensten</a:t>
            </a:r>
          </a:p>
        </p:txBody>
      </p:sp>
    </p:spTree>
    <p:extLst>
      <p:ext uri="{BB962C8B-B14F-4D97-AF65-F5344CB8AC3E}">
        <p14:creationId xmlns:p14="http://schemas.microsoft.com/office/powerpoint/2010/main" val="3459516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FlandersArtSans-Bold"/>
              </a:rPr>
              <a:t>Wat zijn applicaties?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6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Applicaties en hun gegevens</a:t>
            </a: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24897152"/>
              </p:ext>
            </p:extLst>
          </p:nvPr>
        </p:nvGraphicFramePr>
        <p:xfrm>
          <a:off x="1296000" y="1884712"/>
          <a:ext cx="7410449" cy="1483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7450">
                  <a:extLst>
                    <a:ext uri="{9D8B030D-6E8A-4147-A177-3AD203B41FA5}">
                      <a16:colId xmlns:a16="http://schemas.microsoft.com/office/drawing/2014/main" val="1386537682"/>
                    </a:ext>
                  </a:extLst>
                </a:gridCol>
                <a:gridCol w="4952999">
                  <a:extLst>
                    <a:ext uri="{9D8B030D-6E8A-4147-A177-3AD203B41FA5}">
                      <a16:colId xmlns:a16="http://schemas.microsoft.com/office/drawing/2014/main" val="4040637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Afzender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Onderwerp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98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Janssen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64304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en-US" dirty="0"/>
                        <a:t>Ronny Roels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Technisch onderhoud van uw gasketel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003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r>
                        <a:rPr lang="en-US" dirty="0"/>
                        <a:t>Boris Boels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Verslag vergadering Workshop Linked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247866"/>
                  </a:ext>
                </a:extLst>
              </a:tr>
            </a:tbl>
          </a:graphicData>
        </a:graphic>
      </p:graphicFrame>
      <p:graphicFrame>
        <p:nvGraphicFramePr>
          <p:cNvPr id="5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178975"/>
              </p:ext>
            </p:extLst>
          </p:nvPr>
        </p:nvGraphicFramePr>
        <p:xfrm>
          <a:off x="1285875" y="4029075"/>
          <a:ext cx="7410448" cy="17784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638299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4152899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</a:tblGrid>
              <a:tr h="455727">
                <a:tc>
                  <a:txBody>
                    <a:bodyPr/>
                    <a:lstStyle/>
                    <a:p>
                      <a:r>
                        <a:rPr lang="en-US" dirty="0"/>
                        <a:t>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455727">
                <a:tc>
                  <a:txBody>
                    <a:bodyPr/>
                    <a:lstStyle/>
                    <a:p>
                      <a:r>
                        <a:rPr lang="en-US" dirty="0"/>
                        <a:t>Jan Janssen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 time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433497">
                <a:tc>
                  <a:txBody>
                    <a:bodyPr/>
                    <a:lstStyle/>
                    <a:p>
                      <a:r>
                        <a:rPr lang="en-US" dirty="0"/>
                        <a:t>Ronny Roels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Technisch onderhoud van uw gasketel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433497">
                <a:tc>
                  <a:txBody>
                    <a:bodyPr/>
                    <a:lstStyle/>
                    <a:p>
                      <a:r>
                        <a:rPr lang="en-US" dirty="0"/>
                        <a:t>Boris Boels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boris</a:t>
                      </a:r>
                      <a:r>
                        <a:rPr lang="en-US" dirty="0"/>
                        <a:t>@</a:t>
                      </a:r>
                      <a:r>
                        <a:rPr lang="en-US" dirty="0" err="1"/>
                        <a:t>gma</a:t>
                      </a:r>
                      <a:r>
                        <a:rPr lang="en-US" dirty="0"/>
                        <a:t>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Verslag vergadering Workshop Linked..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sp>
        <p:nvSpPr>
          <p:cNvPr id="9" name="Tijdelijke aanduiding voor inhoud 2"/>
          <p:cNvSpPr txBox="1">
            <a:spLocks/>
          </p:cNvSpPr>
          <p:nvPr/>
        </p:nvSpPr>
        <p:spPr>
          <a:xfrm>
            <a:off x="1295400" y="1390650"/>
            <a:ext cx="7416800" cy="5429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2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1pPr>
            <a:lvl2pPr marL="576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4"/>
              </a:buBlip>
              <a:defRPr sz="2200" kern="1200" spc="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85000"/>
              <a:buFontTx/>
              <a:buBlip>
                <a:blip r:embed="rId5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6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Jouw </a:t>
            </a:r>
            <a:r>
              <a:rPr lang="en-US" sz="2400" dirty="0" err="1">
                <a:solidFill>
                  <a:srgbClr val="373636"/>
                </a:solidFill>
                <a:latin typeface="FlandersArtSans-Regular"/>
              </a:rPr>
              <a:t>mailclient</a:t>
            </a: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:</a:t>
            </a:r>
          </a:p>
        </p:txBody>
      </p:sp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1296000" y="3457575"/>
            <a:ext cx="7416800" cy="54292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2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1pPr>
            <a:lvl2pPr marL="576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4"/>
              </a:buBlip>
              <a:defRPr sz="2200" kern="1200" spc="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85000"/>
              <a:buFontTx/>
              <a:buBlip>
                <a:blip r:embed="rId5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6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De data:</a:t>
            </a:r>
          </a:p>
        </p:txBody>
      </p:sp>
    </p:spTree>
    <p:extLst>
      <p:ext uri="{BB962C8B-B14F-4D97-AF65-F5344CB8AC3E}">
        <p14:creationId xmlns:p14="http://schemas.microsoft.com/office/powerpoint/2010/main" val="2361399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512" y="793750"/>
            <a:ext cx="8032688" cy="4794250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dirty="0"/>
              <a:t>Applicaties manipuleren en tonen data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27431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landersArtSans-Bold"/>
              </a:rPr>
              <a:t>Databanken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1550" dirty="0"/>
              <a:t>… the next generation</a:t>
            </a:r>
            <a:endParaRPr lang="en-US" dirty="0">
              <a:solidFill>
                <a:srgbClr val="000000"/>
              </a:solidFill>
              <a:latin typeface="FlandersArtSans-Bold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73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373636"/>
                </a:solidFill>
                <a:latin typeface="FlandersArtSans-Bold"/>
              </a:rPr>
              <a:t>Recap</a:t>
            </a:r>
            <a:r>
              <a:rPr lang="nl-BE" dirty="0">
                <a:solidFill>
                  <a:srgbClr val="373636"/>
                </a:solidFill>
                <a:latin typeface="FlandersArtSans-Bold"/>
              </a:rPr>
              <a:t>: Het semantische web</a:t>
            </a:r>
            <a:endParaRPr lang="nl-BE" dirty="0"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Databank door iedereen aangevuld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Gebaseerd op internet-</a:t>
            </a:r>
            <a:r>
              <a:rPr lang="en-US" sz="2400" dirty="0" err="1">
                <a:solidFill>
                  <a:srgbClr val="373636"/>
                </a:solidFill>
                <a:latin typeface="FlandersArtSans-Regular"/>
              </a:rPr>
              <a:t>technologie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Gemaakt voor mens &amp; machine</a:t>
            </a:r>
          </a:p>
        </p:txBody>
      </p:sp>
    </p:spTree>
    <p:extLst>
      <p:ext uri="{BB962C8B-B14F-4D97-AF65-F5344CB8AC3E}">
        <p14:creationId xmlns:p14="http://schemas.microsoft.com/office/powerpoint/2010/main" val="17773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512" y="793750"/>
            <a:ext cx="8032688" cy="4794250"/>
          </a:xfrm>
        </p:spPr>
        <p:txBody>
          <a:bodyPr vert="horz" lIns="0" tIns="0" rIns="0" bIns="0" rtlCol="0" anchor="ctr" anchorCtr="0">
            <a:noAutofit/>
          </a:bodyPr>
          <a:lstStyle/>
          <a:p>
            <a:pPr algn="ctr"/>
            <a:r>
              <a:rPr lang="en-US" dirty="0">
                <a:latin typeface="FlandersArtSans-Bold"/>
              </a:rPr>
              <a:t>Automatisch databanken integreren</a:t>
            </a:r>
          </a:p>
        </p:txBody>
      </p:sp>
    </p:spTree>
    <p:extLst>
      <p:ext uri="{BB962C8B-B14F-4D97-AF65-F5344CB8AC3E}">
        <p14:creationId xmlns:p14="http://schemas.microsoft.com/office/powerpoint/2010/main" val="653636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Een tabelstructuur als startpunt</a:t>
            </a:r>
            <a:endParaRPr lang="en-US" dirty="0">
              <a:latin typeface="FlandersArtSans-Bold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9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35376"/>
              </p:ext>
            </p:extLst>
          </p:nvPr>
        </p:nvGraphicFramePr>
        <p:xfrm>
          <a:off x="1295400" y="1924050"/>
          <a:ext cx="636307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2481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152524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876424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Janssen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Wanneer is er...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Ronny Roels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</a:t>
                      </a:r>
                      <a:r>
                        <a:rPr lang="en-US" dirty="0" err="1"/>
                        <a:t>onderhou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454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373636"/>
                </a:solidFill>
                <a:latin typeface="FlandersArtSans-Bold"/>
              </a:rPr>
              <a:t>What's</a:t>
            </a:r>
            <a:r>
              <a:rPr lang="nl-BE" dirty="0">
                <a:solidFill>
                  <a:srgbClr val="373636"/>
                </a:solidFill>
                <a:latin typeface="FlandersArtSans-Bold"/>
              </a:rPr>
              <a:t> in a name?</a:t>
            </a:r>
            <a:endParaRPr lang="en-US" dirty="0">
              <a:latin typeface="FlandersArtSans-Bold"/>
            </a:endParaRPr>
          </a:p>
        </p:txBody>
      </p:sp>
      <p:graphicFrame>
        <p:nvGraphicFramePr>
          <p:cNvPr id="5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473419"/>
              </p:ext>
            </p:extLst>
          </p:nvPr>
        </p:nvGraphicFramePr>
        <p:xfrm>
          <a:off x="1285875" y="2514600"/>
          <a:ext cx="739290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43025">
                  <a:extLst>
                    <a:ext uri="{9D8B030D-6E8A-4147-A177-3AD203B41FA5}">
                      <a16:colId xmlns:a16="http://schemas.microsoft.com/office/drawing/2014/main" val="2033054234"/>
                    </a:ext>
                  </a:extLst>
                </a:gridCol>
                <a:gridCol w="1743075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076988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753442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Familienaam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Wanneer is er...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</a:t>
                      </a:r>
                      <a:r>
                        <a:rPr lang="en-US" dirty="0" err="1"/>
                        <a:t>onderhou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graphicFrame>
        <p:nvGraphicFramePr>
          <p:cNvPr id="9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78977"/>
              </p:ext>
            </p:extLst>
          </p:nvPr>
        </p:nvGraphicFramePr>
        <p:xfrm>
          <a:off x="1285875" y="4248150"/>
          <a:ext cx="6362697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8775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704975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152523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876424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Janssen,Jan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Wanneer is er...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Roels,Ronny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</a:t>
                      </a:r>
                      <a:r>
                        <a:rPr lang="en-US" dirty="0" err="1"/>
                        <a:t>onderhou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sp>
        <p:nvSpPr>
          <p:cNvPr id="15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676400"/>
            <a:ext cx="7416000" cy="36720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Naamgeving is ambigu</a:t>
            </a:r>
          </a:p>
        </p:txBody>
      </p:sp>
    </p:spTree>
    <p:extLst>
      <p:ext uri="{BB962C8B-B14F-4D97-AF65-F5344CB8AC3E}">
        <p14:creationId xmlns:p14="http://schemas.microsoft.com/office/powerpoint/2010/main" val="40856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2"/>
          <p:cNvSpPr txBox="1">
            <a:spLocks/>
          </p:cNvSpPr>
          <p:nvPr/>
        </p:nvSpPr>
        <p:spPr>
          <a:xfrm>
            <a:off x="1295400" y="2809875"/>
            <a:ext cx="7416000" cy="367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2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1pPr>
            <a:lvl2pPr marL="576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4"/>
              </a:buBlip>
              <a:defRPr sz="2200" kern="1200" spc="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85000"/>
              <a:buFontTx/>
              <a:buBlip>
                <a:blip r:embed="rId5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6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data.</a:t>
            </a:r>
            <a:r>
              <a:rPr lang="en-US" sz="2400" dirty="0" err="1">
                <a:solidFill>
                  <a:srgbClr val="373636"/>
                </a:solidFill>
                <a:latin typeface="FlandersArtSans-Regular"/>
              </a:rPr>
              <a:t>vlaanderen.be</a:t>
            </a: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is een domeinnaam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domeinnamen kan je "kopen"</a:t>
            </a:r>
            <a:br>
              <a:rPr lang="en-US" sz="2400" dirty="0">
                <a:latin typeface="FlandersArtSans-Regular"/>
              </a:rPr>
            </a:br>
            <a:endParaRPr lang="en-US" sz="2400" dirty="0"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 /id/organisatie/... werkt zoals een mappenstructuur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latin typeface="FlandersArtSans-Bold"/>
              </a:rPr>
              <a:t>Intermezzo: URL structuur</a:t>
            </a:r>
            <a:endParaRPr lang="nl-BE" dirty="0">
              <a:solidFill>
                <a:srgbClr val="373636"/>
              </a:solidFill>
              <a:latin typeface="FlandersArtSans-Bold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95400" y="-276225"/>
            <a:ext cx="8032688" cy="47942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ts val="0"/>
              </a:spcBef>
              <a:buNone/>
              <a:defRPr sz="3700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r>
              <a:rPr lang="en-US" sz="2000" dirty="0">
                <a:latin typeface="FlandersArtSans-Bold"/>
              </a:rPr>
              <a:t>http://</a:t>
            </a:r>
            <a:r>
              <a:rPr lang="en-US" sz="2000" dirty="0">
                <a:solidFill>
                  <a:srgbClr val="FFC000"/>
                </a:solidFill>
                <a:latin typeface="FlandersArtSans-Bold"/>
              </a:rPr>
              <a:t>data.vlaanderen.be</a:t>
            </a:r>
            <a:r>
              <a:rPr lang="en-US" sz="2000" dirty="0">
                <a:latin typeface="FlandersArtSans-Bold"/>
              </a:rPr>
              <a:t>/id/organisatie/894556644566-0765433</a:t>
            </a:r>
            <a:endParaRPr lang="en-US" sz="2000" dirty="0">
              <a:solidFill>
                <a:srgbClr val="373636"/>
              </a:solidFill>
              <a:latin typeface="FlandersArtSans-Bold"/>
            </a:endParaRPr>
          </a:p>
        </p:txBody>
      </p:sp>
    </p:spTree>
    <p:extLst>
      <p:ext uri="{BB962C8B-B14F-4D97-AF65-F5344CB8AC3E}">
        <p14:creationId xmlns:p14="http://schemas.microsoft.com/office/powerpoint/2010/main" val="363280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706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URI maakt namen uniek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Gebruik URL om kolommen te benoemen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Eigenaar van domeinnaam kiest betekenis</a:t>
            </a:r>
            <a:br>
              <a:rPr lang="en-US" sz="2400" dirty="0">
                <a:latin typeface="FlandersArtSans-Regular"/>
              </a:rPr>
            </a:br>
            <a:endParaRPr lang="en-US" sz="2400" dirty="0"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http://veronique.data.vlaanderen.be/naam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!= http://katrien.data.vlaanderen.be/naam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!= http://aad.data.vlaanderen.be/naam </a:t>
            </a:r>
          </a:p>
        </p:txBody>
      </p:sp>
    </p:spTree>
    <p:extLst>
      <p:ext uri="{BB962C8B-B14F-4D97-AF65-F5344CB8AC3E}">
        <p14:creationId xmlns:p14="http://schemas.microsoft.com/office/powerpoint/2010/main" val="109863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Vocabularia voor gekende naamgeving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Afspraken rond te gebruiken URIs</a:t>
            </a:r>
            <a:br>
              <a:rPr lang="en-US" sz="2400" dirty="0">
                <a:latin typeface="FlandersArtSans-Regular"/>
              </a:rPr>
            </a:br>
            <a:endParaRPr lang="en-US" sz="2400" dirty="0"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 Iedereen mag URIs aanmaken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 URIs hergebruiken maakt samenwerking mogelijk</a:t>
            </a:r>
          </a:p>
        </p:txBody>
      </p:sp>
    </p:spTree>
    <p:extLst>
      <p:ext uri="{BB962C8B-B14F-4D97-AF65-F5344CB8AC3E}">
        <p14:creationId xmlns:p14="http://schemas.microsoft.com/office/powerpoint/2010/main" val="77830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73636"/>
                </a:solidFill>
                <a:latin typeface="FlandersArtSans-Bold"/>
              </a:rPr>
              <a:t>Identifiers zijn ambigu</a:t>
            </a:r>
          </a:p>
        </p:txBody>
      </p:sp>
      <p:graphicFrame>
        <p:nvGraphicFramePr>
          <p:cNvPr id="5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938794"/>
              </p:ext>
            </p:extLst>
          </p:nvPr>
        </p:nvGraphicFramePr>
        <p:xfrm>
          <a:off x="1295400" y="1924050"/>
          <a:ext cx="6363079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2481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152524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876424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Jan Janssen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Wanneer is er...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Ronny Roels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</a:t>
                      </a:r>
                      <a:r>
                        <a:rPr lang="en-US" dirty="0" err="1"/>
                        <a:t>onderhou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graphicFrame>
        <p:nvGraphicFramePr>
          <p:cNvPr id="7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543798"/>
              </p:ext>
            </p:extLst>
          </p:nvPr>
        </p:nvGraphicFramePr>
        <p:xfrm>
          <a:off x="1266825" y="3952875"/>
          <a:ext cx="701039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6246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2019299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Janssen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Wanneer is er...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Ronny Roels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</a:t>
                      </a:r>
                      <a:r>
                        <a:rPr lang="en-US" dirty="0" err="1"/>
                        <a:t>onderhou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926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URIs als identifiers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  <p:graphicFrame>
        <p:nvGraphicFramePr>
          <p:cNvPr id="7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4535351"/>
              </p:ext>
            </p:extLst>
          </p:nvPr>
        </p:nvGraphicFramePr>
        <p:xfrm>
          <a:off x="1295400" y="2009775"/>
          <a:ext cx="7010395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76246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2019299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838325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Janssen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Wanneer is er...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Ronny Roels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</a:t>
                      </a:r>
                      <a:r>
                        <a:rPr lang="en-US" dirty="0" err="1"/>
                        <a:t>onderhou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sp>
        <p:nvSpPr>
          <p:cNvPr id="4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3857625"/>
            <a:ext cx="7416000" cy="36720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Refereer naar lijn via een URI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http://</a:t>
            </a:r>
            <a:r>
              <a:rPr lang="en-US" sz="2400" dirty="0">
                <a:solidFill>
                  <a:srgbClr val="FFC000"/>
                </a:solidFill>
                <a:latin typeface="FlandersArtSans-Regular"/>
              </a:rPr>
              <a:t>data.aadversteden.be</a:t>
            </a:r>
            <a:r>
              <a:rPr lang="en-US" sz="2400" dirty="0">
                <a:latin typeface="FlandersArtSans-Regular"/>
              </a:rPr>
              <a:t>/id/persoon/2</a:t>
            </a:r>
            <a:endParaRPr lang="en-US" sz="2400" dirty="0">
              <a:solidFill>
                <a:srgbClr val="000000"/>
              </a:solidFill>
              <a:latin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3169416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identificatie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 Gedeeld vocabularium voor eigenschappen</a:t>
            </a:r>
          </a:p>
          <a:p>
            <a:r>
              <a:rPr lang="en-US" dirty="0"/>
              <a:t> URI om eigenschappen te benoemen</a:t>
            </a:r>
          </a:p>
          <a:p>
            <a:r>
              <a:rPr lang="en-US" dirty="0"/>
              <a:t> URI om objecten te identificeren</a:t>
            </a:r>
            <a:br>
              <a:rPr lang="en-US" dirty="0"/>
            </a:br>
            <a:endParaRPr lang="en-US" dirty="0"/>
          </a:p>
          <a:p>
            <a:r>
              <a:rPr lang="en-US" dirty="0"/>
              <a:t> ?= automatische integratie</a:t>
            </a:r>
          </a:p>
        </p:txBody>
      </p:sp>
    </p:spTree>
    <p:extLst>
      <p:ext uri="{BB962C8B-B14F-4D97-AF65-F5344CB8AC3E}">
        <p14:creationId xmlns:p14="http://schemas.microsoft.com/office/powerpoint/2010/main" val="2192825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De structuur van een databank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6000" y="1562100"/>
            <a:ext cx="7416000" cy="36720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Structuur wordt bepaald door applicatiebouwers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Meerdere vormen van dezelfde data mogelijk</a:t>
            </a:r>
          </a:p>
        </p:txBody>
      </p:sp>
      <p:graphicFrame>
        <p:nvGraphicFramePr>
          <p:cNvPr id="5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7199745"/>
              </p:ext>
            </p:extLst>
          </p:nvPr>
        </p:nvGraphicFramePr>
        <p:xfrm>
          <a:off x="1276350" y="3343275"/>
          <a:ext cx="6991346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5323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1781173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&lt;Naam&gt;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&lt;Email&gt;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&lt;Subject&gt;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&lt;Body&gt;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Janssen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Wanneer is er...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Ronny Roels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</a:t>
                      </a:r>
                      <a:r>
                        <a:rPr lang="en-US" dirty="0" err="1"/>
                        <a:t>onderhou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6376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De structuur van een databank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3267075"/>
            <a:ext cx="7416000" cy="36720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Heeft dezelfde ruwe data als</a:t>
            </a:r>
          </a:p>
        </p:txBody>
      </p:sp>
      <p:graphicFrame>
        <p:nvGraphicFramePr>
          <p:cNvPr id="5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9010244"/>
              </p:ext>
            </p:extLst>
          </p:nvPr>
        </p:nvGraphicFramePr>
        <p:xfrm>
          <a:off x="1276350" y="1657350"/>
          <a:ext cx="6991346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5323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1781173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&lt;Naam&gt;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&lt;Email&gt;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&lt;Subject&gt;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&lt;Body&gt;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Janssen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Wanneer is er...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Ronny Roels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</a:t>
                      </a:r>
                      <a:r>
                        <a:rPr lang="en-US" dirty="0" err="1"/>
                        <a:t>onderhou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&lt;3&gt;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 Janssen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Rekeni...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 je mij je...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graphicFrame>
        <p:nvGraphicFramePr>
          <p:cNvPr id="6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084545"/>
              </p:ext>
            </p:extLst>
          </p:nvPr>
        </p:nvGraphicFramePr>
        <p:xfrm>
          <a:off x="1285875" y="3914775"/>
          <a:ext cx="401002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5323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981073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&lt;CTID&gt;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&lt;Subject&gt;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&lt;Body&gt;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on...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&lt;3&gt;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Rekeni...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 je...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graphicFrame>
        <p:nvGraphicFramePr>
          <p:cNvPr id="7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168561"/>
              </p:ext>
            </p:extLst>
          </p:nvPr>
        </p:nvGraphicFramePr>
        <p:xfrm>
          <a:off x="5476875" y="3924300"/>
          <a:ext cx="347662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&lt;CTID&gt;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&lt;Naam&gt;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&lt;Email&gt;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Jan Ja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Ronny...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414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Databank normalisatie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Data in verschillende vormen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Unieke voorstelling == genormaliseerde vorm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Normalisatieproces afhankelijk van beschikbare data</a:t>
            </a:r>
            <a:br>
              <a:rPr lang="en-US" sz="2400" dirty="0">
                <a:latin typeface="FlandersArtSans-Regular"/>
              </a:rPr>
            </a:br>
            <a:endParaRPr lang="en-US" sz="2400" dirty="0"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 Niet goed  voor wereldwijde databank</a:t>
            </a:r>
          </a:p>
        </p:txBody>
      </p:sp>
    </p:spTree>
    <p:extLst>
      <p:ext uri="{BB962C8B-B14F-4D97-AF65-F5344CB8AC3E}">
        <p14:creationId xmlns:p14="http://schemas.microsoft.com/office/powerpoint/2010/main" val="3381452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9512" y="793750"/>
            <a:ext cx="8032688" cy="47942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ts val="0"/>
              </a:spcBef>
              <a:buNone/>
              <a:defRPr sz="3700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pPr algn="ctr"/>
            <a:r>
              <a:rPr lang="en-US" dirty="0">
                <a:latin typeface="FlandersArtSans-Bold"/>
              </a:rPr>
              <a:t>Directionele grafe als alternatief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5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9512" y="793750"/>
            <a:ext cx="8032688" cy="47942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ts val="0"/>
              </a:spcBef>
              <a:buNone/>
              <a:defRPr sz="3700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pPr algn="ctr"/>
            <a:r>
              <a:rPr lang="en-US" dirty="0">
                <a:latin typeface="FlandersArtSans-Bold"/>
              </a:rPr>
              <a:t>= bollen en pijlen</a:t>
            </a:r>
          </a:p>
        </p:txBody>
      </p:sp>
    </p:spTree>
    <p:extLst>
      <p:ext uri="{BB962C8B-B14F-4D97-AF65-F5344CB8AC3E}">
        <p14:creationId xmlns:p14="http://schemas.microsoft.com/office/powerpoint/2010/main" val="91121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1502241978"/>
              </p:ext>
            </p:extLst>
          </p:nvPr>
        </p:nvSpPr>
        <p:spPr/>
        <p:txBody>
          <a:bodyPr/>
          <a:lstStyle/>
          <a:p>
            <a:r>
              <a:rPr lang="en-US" dirty="0"/>
              <a:t>Vandaag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Van tabelvorm naar </a:t>
            </a:r>
            <a:r>
              <a:rPr lang="nl-BE" dirty="0" err="1">
                <a:solidFill>
                  <a:srgbClr val="373636"/>
                </a:solidFill>
                <a:latin typeface="FlandersArtSans-Bold"/>
              </a:rPr>
              <a:t>grafe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  <p:graphicFrame>
        <p:nvGraphicFramePr>
          <p:cNvPr id="5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97340"/>
              </p:ext>
            </p:extLst>
          </p:nvPr>
        </p:nvGraphicFramePr>
        <p:xfrm>
          <a:off x="1333500" y="1819275"/>
          <a:ext cx="401002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5323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981073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&lt;CTID&gt;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&lt;Subject&gt;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&lt;Body&gt;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on...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&lt;3&gt;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Rekeni...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 je...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pic>
        <p:nvPicPr>
          <p:cNvPr id="6" name="Picture 6" descr="mail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3905250"/>
            <a:ext cx="2743200" cy="172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740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Van tabelvorm naar </a:t>
            </a:r>
            <a:r>
              <a:rPr lang="nl-BE" dirty="0" err="1">
                <a:solidFill>
                  <a:srgbClr val="373636"/>
                </a:solidFill>
                <a:latin typeface="FlandersArtSans-Bold"/>
              </a:rPr>
              <a:t>grafe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  <p:graphicFrame>
        <p:nvGraphicFramePr>
          <p:cNvPr id="5" name="Tabel 3"/>
          <p:cNvGraphicFramePr>
            <a:graphicFrameLocks noGrp="1"/>
          </p:cNvGraphicFramePr>
          <p:nvPr>
            <p:extLst/>
          </p:nvPr>
        </p:nvGraphicFramePr>
        <p:xfrm>
          <a:off x="1333500" y="1819275"/>
          <a:ext cx="401002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5323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981073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&lt;CTID&gt;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&lt;Subject&gt;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&lt;Body&gt;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on...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&lt;3&gt;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Rekeni...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 je...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pic>
        <p:nvPicPr>
          <p:cNvPr id="4" name="Picture 6" descr="mail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3581400"/>
            <a:ext cx="6515100" cy="22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738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Van tabelvorm naar </a:t>
            </a:r>
            <a:r>
              <a:rPr lang="nl-BE" dirty="0" err="1">
                <a:solidFill>
                  <a:srgbClr val="373636"/>
                </a:solidFill>
                <a:latin typeface="FlandersArtSans-Bold"/>
              </a:rPr>
              <a:t>grafe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  <p:pic>
        <p:nvPicPr>
          <p:cNvPr id="4" name="Picture 6" descr="mail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3581400"/>
            <a:ext cx="6515100" cy="2204043"/>
          </a:xfrm>
          <a:prstGeom prst="rect">
            <a:avLst/>
          </a:prstGeom>
        </p:spPr>
      </p:pic>
      <p:graphicFrame>
        <p:nvGraphicFramePr>
          <p:cNvPr id="7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910327"/>
              </p:ext>
            </p:extLst>
          </p:nvPr>
        </p:nvGraphicFramePr>
        <p:xfrm>
          <a:off x="1333500" y="1914525"/>
          <a:ext cx="401002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5323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981073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&lt;CTID&gt;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&lt;Subject&gt;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&lt;Body&gt;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on...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&lt;3&gt;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Rekeni...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 je...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graphicFrame>
        <p:nvGraphicFramePr>
          <p:cNvPr id="9" name="Tabel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89854"/>
              </p:ext>
            </p:extLst>
          </p:nvPr>
        </p:nvGraphicFramePr>
        <p:xfrm>
          <a:off x="5524500" y="1924050"/>
          <a:ext cx="347662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&lt;CTID&gt;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&lt;Naam&gt;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&lt;Email&gt;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Jan Ja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Ronny...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0447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Van tabelvorm naar </a:t>
            </a:r>
            <a:r>
              <a:rPr lang="nl-BE" dirty="0" err="1">
                <a:solidFill>
                  <a:srgbClr val="373636"/>
                </a:solidFill>
                <a:latin typeface="FlandersArtSans-Bold"/>
              </a:rPr>
              <a:t>grafe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  <p:graphicFrame>
        <p:nvGraphicFramePr>
          <p:cNvPr id="7" name="Tabel 3"/>
          <p:cNvGraphicFramePr>
            <a:graphicFrameLocks noGrp="1"/>
          </p:cNvGraphicFramePr>
          <p:nvPr>
            <p:extLst/>
          </p:nvPr>
        </p:nvGraphicFramePr>
        <p:xfrm>
          <a:off x="1333500" y="1914525"/>
          <a:ext cx="401002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5323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981073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&lt;CTID&gt;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&lt;Subject&gt;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&lt;Body&gt;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on...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&lt;3&gt;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Rekeni...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 je...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graphicFrame>
        <p:nvGraphicFramePr>
          <p:cNvPr id="9" name="Tabel 3"/>
          <p:cNvGraphicFramePr>
            <a:graphicFrameLocks noGrp="1"/>
          </p:cNvGraphicFramePr>
          <p:nvPr>
            <p:extLst/>
          </p:nvPr>
        </p:nvGraphicFramePr>
        <p:xfrm>
          <a:off x="5524500" y="1924050"/>
          <a:ext cx="347662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&lt;CTID&gt;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&lt;Naam&gt;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&lt;Email&gt;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Jan Ja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Ronny...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</a:tbl>
          </a:graphicData>
        </a:graphic>
      </p:graphicFrame>
      <p:pic>
        <p:nvPicPr>
          <p:cNvPr id="5" name="Picture 5" descr="mail-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575" y="3467100"/>
            <a:ext cx="5986462" cy="312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051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Van tabelvorm naar </a:t>
            </a:r>
            <a:r>
              <a:rPr lang="nl-BE" dirty="0" err="1">
                <a:solidFill>
                  <a:srgbClr val="373636"/>
                </a:solidFill>
                <a:latin typeface="FlandersArtSans-Bold"/>
              </a:rPr>
              <a:t>grafe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  <p:graphicFrame>
        <p:nvGraphicFramePr>
          <p:cNvPr id="7" name="Tabel 3"/>
          <p:cNvGraphicFramePr>
            <a:graphicFrameLocks noGrp="1"/>
          </p:cNvGraphicFramePr>
          <p:nvPr>
            <p:extLst/>
          </p:nvPr>
        </p:nvGraphicFramePr>
        <p:xfrm>
          <a:off x="1333500" y="1914525"/>
          <a:ext cx="4010021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95323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981073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66982788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3213680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&lt;CTID&gt;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&lt;Subject&gt;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&lt;Body&gt;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Coffee...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Wann...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Techn...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Het on...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&lt;3&gt;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Rekeni...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Kan je...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196957"/>
                  </a:ext>
                </a:extLst>
              </a:tr>
            </a:tbl>
          </a:graphicData>
        </a:graphic>
      </p:graphicFrame>
      <p:graphicFrame>
        <p:nvGraphicFramePr>
          <p:cNvPr id="9" name="Tabel 3"/>
          <p:cNvGraphicFramePr>
            <a:graphicFrameLocks noGrp="1"/>
          </p:cNvGraphicFramePr>
          <p:nvPr>
            <p:extLst/>
          </p:nvPr>
        </p:nvGraphicFramePr>
        <p:xfrm>
          <a:off x="5524500" y="1924050"/>
          <a:ext cx="3476622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85825">
                  <a:extLst>
                    <a:ext uri="{9D8B030D-6E8A-4147-A177-3AD203B41FA5}">
                      <a16:colId xmlns:a16="http://schemas.microsoft.com/office/drawing/2014/main" val="3440855905"/>
                    </a:ext>
                  </a:extLst>
                </a:gridCol>
                <a:gridCol w="1066798">
                  <a:extLst>
                    <a:ext uri="{9D8B030D-6E8A-4147-A177-3AD203B41FA5}">
                      <a16:colId xmlns:a16="http://schemas.microsoft.com/office/drawing/2014/main" val="1782065316"/>
                    </a:ext>
                  </a:extLst>
                </a:gridCol>
                <a:gridCol w="1523999">
                  <a:extLst>
                    <a:ext uri="{9D8B030D-6E8A-4147-A177-3AD203B41FA5}">
                      <a16:colId xmlns:a16="http://schemas.microsoft.com/office/drawing/2014/main" val="1998220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&lt;CTID&gt;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&lt;Naam&gt;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&lt;Email&gt;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415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&lt;C1&gt;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Jan Ja</a:t>
                      </a:r>
                      <a:r>
                        <a:rPr lang="en-US" dirty="0"/>
                        <a:t>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jan@mail.be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499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&lt;C2&gt;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Ronny...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ron@gm.com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441568"/>
                  </a:ext>
                </a:extLst>
              </a:tr>
            </a:tbl>
          </a:graphicData>
        </a:graphic>
      </p:graphicFrame>
      <p:pic>
        <p:nvPicPr>
          <p:cNvPr id="11" name="Picture 11" descr="mail-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3505200"/>
            <a:ext cx="7100887" cy="31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33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Bollen en pijlen en extra informatie 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Grafe is intrinsiek uitbreidbaar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  <p:pic>
        <p:nvPicPr>
          <p:cNvPr id="6" name="Picture 6" descr="mail-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708275"/>
            <a:ext cx="7402882" cy="280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12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Bollen en pijlen en metadata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Grafe kan URIs beschrijven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  <p:pic>
        <p:nvPicPr>
          <p:cNvPr id="8" name="Picture 8" descr="metadata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3676650"/>
            <a:ext cx="2743200" cy="6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87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Bollen en pijlen en metadata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Grafe kan geïnterpreteerd worden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  <p:pic>
        <p:nvPicPr>
          <p:cNvPr id="4" name="Picture 4" descr="metadat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781300"/>
            <a:ext cx="6266562" cy="29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75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Bollen en pijlen en </a:t>
            </a:r>
            <a:r>
              <a:rPr lang="nl-BE" dirty="0" err="1">
                <a:solidFill>
                  <a:srgbClr val="373636"/>
                </a:solidFill>
                <a:latin typeface="FlandersArtSans-Bold"/>
              </a:rPr>
              <a:t>reasoning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OWL, RDFs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Complex voor de databank!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  <p:pic>
        <p:nvPicPr>
          <p:cNvPr id="4" name="Picture 4" descr="metadata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781300"/>
            <a:ext cx="6266562" cy="294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3365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373636"/>
                </a:solidFill>
                <a:latin typeface="FlandersArtSans-Bold"/>
              </a:rPr>
              <a:t>Recap</a:t>
            </a:r>
            <a:r>
              <a:rPr lang="nl-BE" dirty="0">
                <a:solidFill>
                  <a:srgbClr val="373636"/>
                </a:solidFill>
                <a:latin typeface="FlandersArtSans-Bold"/>
              </a:rPr>
              <a:t>: semantische technologie 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Bollen en pijlen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URIs voor de bollen én de pijlen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Uitstekend voor informatie-</a:t>
            </a:r>
            <a:r>
              <a:rPr lang="en-US" sz="2400" dirty="0" err="1">
                <a:solidFill>
                  <a:srgbClr val="373636"/>
                </a:solidFill>
                <a:latin typeface="FlandersArtSans-Regular"/>
              </a:rPr>
              <a:t>deling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Zelf-beschrijvend </a:t>
            </a:r>
            <a:r>
              <a:rPr lang="en-US" sz="2400" dirty="0" err="1">
                <a:solidFill>
                  <a:srgbClr val="373636"/>
                </a:solidFill>
                <a:latin typeface="FlandersArtSans-Regular"/>
              </a:rPr>
              <a:t>datamodel</a:t>
            </a:r>
          </a:p>
        </p:txBody>
      </p:sp>
    </p:spTree>
    <p:extLst>
      <p:ext uri="{BB962C8B-B14F-4D97-AF65-F5344CB8AC3E}">
        <p14:creationId xmlns:p14="http://schemas.microsoft.com/office/powerpoint/2010/main" val="2259623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Vandaag</a:t>
            </a:r>
            <a:endParaRPr lang="nl-BE" dirty="0"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  <p:extLst>
              <p:ext uri="{D42A27DB-BD31-4B8C-83A1-F6EECF244321}">
                <p14:modId xmlns:p14="http://schemas.microsoft.com/office/powerpoint/2010/main" val="3249123302"/>
              </p:ext>
            </p:extLst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Semantische</a:t>
            </a:r>
            <a:r>
              <a:rPr lang="en-US" sz="2400" dirty="0"/>
              <a:t> technologie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Semantische </a:t>
            </a:r>
            <a:r>
              <a:rPr lang="en-US" sz="2400" dirty="0" err="1">
                <a:solidFill>
                  <a:srgbClr val="373636"/>
                </a:solidFill>
                <a:latin typeface="FlandersArtSans-Regular"/>
              </a:rPr>
              <a:t>formaten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Hoe </a:t>
            </a:r>
            <a:r>
              <a:rPr lang="en-US" sz="2400" dirty="0" err="1">
                <a:solidFill>
                  <a:srgbClr val="373636"/>
                </a:solidFill>
                <a:latin typeface="FlandersArtSans-Regular"/>
              </a:rPr>
              <a:t>bevragen</a:t>
            </a:r>
          </a:p>
          <a:p>
            <a:pPr marL="342900" indent="-342900"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Aanzet applicatiebouw</a:t>
            </a:r>
          </a:p>
        </p:txBody>
      </p:sp>
    </p:spTree>
    <p:extLst>
      <p:ext uri="{BB962C8B-B14F-4D97-AF65-F5344CB8AC3E}">
        <p14:creationId xmlns:p14="http://schemas.microsoft.com/office/powerpoint/2010/main" val="4176266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landersArtSans-Bold"/>
              </a:rPr>
              <a:t>Use cases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>
              <a:solidFill>
                <a:srgbClr val="000000"/>
              </a:solidFill>
              <a:latin typeface="FlandersArtSans-Bold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46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BBC 2010 World cup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6000" y="1495425"/>
            <a:ext cx="7416000" cy="3672000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nl-BE" sz="2800" dirty="0" err="1">
                <a:latin typeface="FlandersArtSans-Regular"/>
              </a:rPr>
              <a:t>Problem</a:t>
            </a:r>
            <a:r>
              <a:rPr lang="nl-BE" sz="2800" dirty="0">
                <a:latin typeface="FlandersArtSans-Regular"/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>
                <a:latin typeface="FlandersArtSans-Regular"/>
              </a:rPr>
              <a:t>Information on 32 teams, 736 </a:t>
            </a:r>
            <a:r>
              <a:rPr lang="nl-BE" sz="2800" dirty="0" err="1">
                <a:latin typeface="FlandersArtSans-Regular"/>
              </a:rPr>
              <a:t>players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 err="1">
                <a:latin typeface="FlandersArtSans-Regular"/>
              </a:rPr>
              <a:t>Roughly</a:t>
            </a:r>
            <a:r>
              <a:rPr lang="nl-BE" sz="2800" dirty="0">
                <a:latin typeface="FlandersArtSans-Regular"/>
              </a:rPr>
              <a:t> 750 pages of </a:t>
            </a:r>
            <a:r>
              <a:rPr lang="nl-BE" sz="2800" dirty="0" err="1">
                <a:latin typeface="FlandersArtSans-Regular"/>
              </a:rPr>
              <a:t>dynamic</a:t>
            </a:r>
            <a:r>
              <a:rPr lang="nl-BE" sz="2800" dirty="0">
                <a:latin typeface="FlandersArtSans-Regular"/>
              </a:rPr>
              <a:t> content</a:t>
            </a:r>
          </a:p>
          <a:p>
            <a:pPr>
              <a:buNone/>
            </a:pPr>
            <a:endParaRPr lang="nl-BE" sz="2800" dirty="0">
              <a:latin typeface="FlandersArtSans-Regular"/>
            </a:endParaRPr>
          </a:p>
          <a:p>
            <a:pPr>
              <a:buNone/>
            </a:pPr>
            <a:r>
              <a:rPr lang="nl-BE" sz="2800" dirty="0">
                <a:latin typeface="FlandersArtSans-Regular"/>
              </a:rPr>
              <a:t>Solution: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>
                <a:latin typeface="FlandersArtSans-Regular"/>
              </a:rPr>
              <a:t>A </a:t>
            </a:r>
            <a:r>
              <a:rPr lang="nl-BE" sz="2800" dirty="0" err="1">
                <a:latin typeface="FlandersArtSans-Regular"/>
              </a:rPr>
              <a:t>semantic</a:t>
            </a:r>
            <a:r>
              <a:rPr lang="nl-BE" sz="2800" dirty="0">
                <a:latin typeface="FlandersArtSans-Regular"/>
              </a:rPr>
              <a:t>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 err="1">
                <a:latin typeface="FlandersArtSans-Regular"/>
              </a:rPr>
              <a:t>Dynamically</a:t>
            </a:r>
            <a:r>
              <a:rPr lang="nl-BE" sz="2800" dirty="0">
                <a:latin typeface="FlandersArtSans-Regular"/>
              </a:rPr>
              <a:t> </a:t>
            </a:r>
            <a:r>
              <a:rPr lang="nl-BE" sz="2800" dirty="0" err="1">
                <a:latin typeface="FlandersArtSans-Regular"/>
              </a:rPr>
              <a:t>generated</a:t>
            </a:r>
            <a:r>
              <a:rPr lang="nl-BE" sz="2800" dirty="0">
                <a:latin typeface="FlandersArtSans-Regular"/>
              </a:rPr>
              <a:t> pages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l-BE" sz="2800" dirty="0" err="1">
                <a:latin typeface="FlandersArtSans-Regular"/>
              </a:rPr>
              <a:t>Minimal</a:t>
            </a:r>
            <a:r>
              <a:rPr lang="nl-BE" sz="2800" dirty="0">
                <a:latin typeface="FlandersArtSans-Regular"/>
              </a:rPr>
              <a:t> </a:t>
            </a:r>
            <a:r>
              <a:rPr lang="nl-BE" sz="2800" dirty="0" err="1">
                <a:latin typeface="FlandersArtSans-Regular"/>
              </a:rPr>
              <a:t>journalistic</a:t>
            </a:r>
            <a:r>
              <a:rPr lang="nl-BE" sz="2800" dirty="0">
                <a:latin typeface="FlandersArtSans-Regular"/>
              </a:rPr>
              <a:t> management</a:t>
            </a:r>
          </a:p>
          <a:p>
            <a:pPr>
              <a:buNone/>
            </a:pPr>
            <a:endParaRPr lang="nl-BE" sz="2800" dirty="0">
              <a:latin typeface="FlandersArtSans-Regular"/>
            </a:endParaRPr>
          </a:p>
          <a:p>
            <a:pPr>
              <a:buNone/>
            </a:pPr>
            <a:endParaRPr lang="nl-BE" sz="2800" dirty="0">
              <a:latin typeface="FlandersArtSans-Regular"/>
            </a:endParaRPr>
          </a:p>
          <a:p>
            <a:pPr algn="ctr">
              <a:buNone/>
            </a:pPr>
            <a:endParaRPr lang="nl-BE" sz="2800" dirty="0"/>
          </a:p>
        </p:txBody>
      </p:sp>
      <p:pic>
        <p:nvPicPr>
          <p:cNvPr id="4" name="Picture 4" descr="fif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150" y="3571875"/>
            <a:ext cx="1642333" cy="17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137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9512" y="793750"/>
            <a:ext cx="8032688" cy="47942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ts val="0"/>
              </a:spcBef>
              <a:buNone/>
              <a:defRPr sz="3700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pPr algn="ctr"/>
            <a:r>
              <a:rPr lang="en-US" dirty="0">
                <a:latin typeface="FlandersArtSans-Bold"/>
              </a:rPr>
              <a:t>Extended in 2012 Olympics</a:t>
            </a:r>
            <a:endParaRPr lang="en-US" dirty="0" err="1">
              <a:latin typeface="FlandersArtSans-Bold"/>
            </a:endParaRPr>
          </a:p>
        </p:txBody>
      </p:sp>
      <p:pic>
        <p:nvPicPr>
          <p:cNvPr id="4" name="Picture 5" descr="olympic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287" y="561975"/>
            <a:ext cx="18288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042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TenForce 2016</a:t>
            </a:r>
            <a:endParaRPr lang="en-US" dirty="0">
              <a:solidFill>
                <a:srgbClr val="373636"/>
              </a:solidFill>
              <a:latin typeface="FlandersArtSans-Bol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nl-BE" sz="2800" dirty="0">
                <a:solidFill>
                  <a:srgbClr val="373636"/>
                </a:solidFill>
                <a:latin typeface="FlandersArtSans-Regular"/>
              </a:rPr>
              <a:t>Alle nieuwe applicaties van 2016 zijn gebouwd als microservices op een semantisch model</a:t>
            </a:r>
          </a:p>
          <a:p>
            <a:pPr>
              <a:buNone/>
            </a:pPr>
            <a:endParaRPr lang="nl-BE" sz="2800">
              <a:solidFill>
                <a:srgbClr val="373636"/>
              </a:solidFill>
              <a:latin typeface="FlandersArtSans-Regular"/>
            </a:endParaRPr>
          </a:p>
          <a:p>
            <a:pPr>
              <a:buNone/>
            </a:pPr>
            <a:r>
              <a:rPr lang="nl-BE" sz="2800" dirty="0">
                <a:solidFill>
                  <a:srgbClr val="373636"/>
                </a:solidFill>
                <a:latin typeface="FlandersArtSans-Regular"/>
              </a:rPr>
              <a:t>… met </a:t>
            </a:r>
            <a:r>
              <a:rPr lang="nl-BE" sz="2800" dirty="0">
                <a:solidFill>
                  <a:srgbClr val="373636"/>
                </a:solidFill>
                <a:latin typeface="FlandersArtSans-Regular"/>
                <a:hlinkClick r:id="rId3"/>
              </a:rPr>
              <a:t>mu.semte.ch</a:t>
            </a:r>
            <a:endParaRPr lang="nl-BE" sz="2800" dirty="0">
              <a:latin typeface="FlandersArtSans-Regular"/>
              <a:hlinkClick r:id="rId3"/>
            </a:endParaRPr>
          </a:p>
          <a:p>
            <a:pPr>
              <a:buNone/>
            </a:pPr>
            <a:endParaRPr lang="nl-BE" sz="2800" dirty="0"/>
          </a:p>
          <a:p>
            <a:pPr algn="ctr">
              <a:buNone/>
            </a:pP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7531003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/>
          <p:cNvSpPr/>
          <p:nvPr/>
        </p:nvSpPr>
        <p:spPr>
          <a:xfrm>
            <a:off x="460375" y="5733256"/>
            <a:ext cx="2167409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aphicFrame>
        <p:nvGraphicFramePr>
          <p:cNvPr id="15" name="Tijdelijke aanduiding voor inhoud 14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299591" y="1340768"/>
          <a:ext cx="8844409" cy="5184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AutoShape 2" descr="Afbeeldingsresultaat voor demo"/>
          <p:cNvSpPr>
            <a:spLocks noChangeAspect="1" noChangeArrowheads="1"/>
          </p:cNvSpPr>
          <p:nvPr/>
        </p:nvSpPr>
        <p:spPr bwMode="auto">
          <a:xfrm>
            <a:off x="155575" y="-45943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7" name="AutoShape 5" descr="Afbeeldingsresultaat voor live demo"/>
          <p:cNvSpPr>
            <a:spLocks noChangeAspect="1" noChangeArrowheads="1"/>
          </p:cNvSpPr>
          <p:nvPr/>
        </p:nvSpPr>
        <p:spPr bwMode="auto">
          <a:xfrm>
            <a:off x="307975" y="-30703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23" name="Vijfhoek 22"/>
          <p:cNvSpPr/>
          <p:nvPr/>
        </p:nvSpPr>
        <p:spPr>
          <a:xfrm>
            <a:off x="323528" y="764704"/>
            <a:ext cx="2880320" cy="504056"/>
          </a:xfrm>
          <a:prstGeom prst="homePlate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Voorbereiding dossier</a:t>
            </a:r>
          </a:p>
        </p:txBody>
      </p:sp>
      <p:sp>
        <p:nvSpPr>
          <p:cNvPr id="24" name="Punthaak 23"/>
          <p:cNvSpPr/>
          <p:nvPr/>
        </p:nvSpPr>
        <p:spPr>
          <a:xfrm>
            <a:off x="3059832" y="764704"/>
            <a:ext cx="1080120" cy="504056"/>
          </a:xfrm>
          <a:prstGeom prst="chevr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Agenda</a:t>
            </a:r>
          </a:p>
        </p:txBody>
      </p:sp>
      <p:sp>
        <p:nvSpPr>
          <p:cNvPr id="25" name="Punthaak 24"/>
          <p:cNvSpPr/>
          <p:nvPr/>
        </p:nvSpPr>
        <p:spPr>
          <a:xfrm>
            <a:off x="3995936" y="764704"/>
            <a:ext cx="1224136" cy="504056"/>
          </a:xfrm>
          <a:prstGeom prst="chevr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Beraadslaging</a:t>
            </a:r>
          </a:p>
        </p:txBody>
      </p:sp>
      <p:sp>
        <p:nvSpPr>
          <p:cNvPr id="26" name="Punthaak 25"/>
          <p:cNvSpPr/>
          <p:nvPr/>
        </p:nvSpPr>
        <p:spPr>
          <a:xfrm>
            <a:off x="5076056" y="764704"/>
            <a:ext cx="1224136" cy="504056"/>
          </a:xfrm>
          <a:prstGeom prst="chevr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Notulering</a:t>
            </a:r>
          </a:p>
        </p:txBody>
      </p:sp>
      <p:sp>
        <p:nvSpPr>
          <p:cNvPr id="27" name="Punthaak 26"/>
          <p:cNvSpPr/>
          <p:nvPr/>
        </p:nvSpPr>
        <p:spPr>
          <a:xfrm>
            <a:off x="6156176" y="764704"/>
            <a:ext cx="1800200" cy="504056"/>
          </a:xfrm>
          <a:prstGeom prst="chevr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Publicatie</a:t>
            </a:r>
          </a:p>
        </p:txBody>
      </p:sp>
      <p:sp>
        <p:nvSpPr>
          <p:cNvPr id="28" name="Punthaak 27"/>
          <p:cNvSpPr/>
          <p:nvPr/>
        </p:nvSpPr>
        <p:spPr>
          <a:xfrm>
            <a:off x="7812360" y="764704"/>
            <a:ext cx="1224136" cy="504056"/>
          </a:xfrm>
          <a:prstGeom prst="chevron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Archief</a:t>
            </a:r>
          </a:p>
        </p:txBody>
      </p:sp>
    </p:spTree>
    <p:extLst>
      <p:ext uri="{BB962C8B-B14F-4D97-AF65-F5344CB8AC3E}">
        <p14:creationId xmlns:p14="http://schemas.microsoft.com/office/powerpoint/2010/main" val="24085542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FlandersArtSans-Bold"/>
              </a:rPr>
              <a:t>Benen strekken :)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>
              <a:solidFill>
                <a:srgbClr val="000000"/>
              </a:solidFill>
              <a:latin typeface="FlandersArtSans-Bold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7364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FlandersArtSans-Bold"/>
              </a:rPr>
              <a:t>Semantische applicatiebouw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>
              <a:solidFill>
                <a:srgbClr val="000000"/>
              </a:solidFill>
              <a:latin typeface="FlandersArtSans-Bold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889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>
                <a:solidFill>
                  <a:srgbClr val="373636"/>
                </a:solidFill>
                <a:latin typeface="FlandersArtSans-Bold"/>
              </a:rPr>
              <a:t>Recap</a:t>
            </a:r>
            <a:r>
              <a:rPr lang="nl-BE" dirty="0">
                <a:solidFill>
                  <a:srgbClr val="373636"/>
                </a:solidFill>
                <a:latin typeface="FlandersArtSans-Bold"/>
              </a:rPr>
              <a:t>: waarom applicaties?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Applicaties geven gegevens weer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Applicaties manipuleren gegevens</a:t>
            </a:r>
            <a:br>
              <a:rPr lang="en-US" sz="2400" dirty="0">
                <a:latin typeface="FlandersArtSans-Regular"/>
              </a:rPr>
            </a:br>
            <a:endParaRPr lang="en-US" sz="2400" dirty="0"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… </a:t>
            </a:r>
            <a:r>
              <a:rPr lang="en-US" sz="2400" dirty="0" err="1">
                <a:latin typeface="FlandersArtSans-Regular"/>
              </a:rPr>
              <a:t>van</a:t>
            </a:r>
            <a:r>
              <a:rPr lang="en-US" sz="2400" dirty="0">
                <a:latin typeface="FlandersArtSans-Regular"/>
              </a:rPr>
              <a:t> </a:t>
            </a:r>
            <a:r>
              <a:rPr lang="en-US" sz="2400" dirty="0" err="1">
                <a:latin typeface="FlandersArtSans-Regular"/>
              </a:rPr>
              <a:t>hun</a:t>
            </a:r>
            <a:r>
              <a:rPr lang="en-US" sz="2400" dirty="0">
                <a:latin typeface="FlandersArtSans-Regular"/>
              </a:rPr>
              <a:t> </a:t>
            </a:r>
            <a:r>
              <a:rPr lang="en-US" sz="2400" dirty="0" err="1">
                <a:latin typeface="FlandersArtSans-Regular"/>
              </a:rPr>
              <a:t>interne</a:t>
            </a:r>
            <a:r>
              <a:rPr lang="en-US" sz="2400" dirty="0">
                <a:latin typeface="FlandersArtSans-Regular"/>
              </a:rPr>
              <a:t> </a:t>
            </a:r>
            <a:r>
              <a:rPr lang="en-US" sz="2400" dirty="0" err="1">
                <a:latin typeface="FlandersArtSans-Regular"/>
              </a:rPr>
              <a:t>datamodel</a:t>
            </a:r>
            <a:r>
              <a:rPr lang="en-US" sz="2400" dirty="0">
                <a:latin typeface="FlandersArtSans-Regular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406105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Semantische applicaties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Werken op een gedeeld </a:t>
            </a:r>
            <a:r>
              <a:rPr lang="en-US" sz="2400" dirty="0" err="1">
                <a:solidFill>
                  <a:srgbClr val="373636"/>
                </a:solidFill>
                <a:latin typeface="FlandersArtSans-Regular"/>
              </a:rPr>
              <a:t>datamodel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… in een gedeelde databank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… met doelgerichte toepassingen</a:t>
            </a:r>
            <a:br>
              <a:rPr lang="en-US" sz="2400" dirty="0">
                <a:latin typeface="FlandersArtSans-Regular"/>
              </a:rPr>
            </a:br>
            <a:endParaRPr lang="en-US" sz="2400" dirty="0"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Leent zich tot hergebruik applicatielogica</a:t>
            </a:r>
          </a:p>
        </p:txBody>
      </p:sp>
    </p:spTree>
    <p:extLst>
      <p:ext uri="{BB962C8B-B14F-4D97-AF65-F5344CB8AC3E}">
        <p14:creationId xmlns:p14="http://schemas.microsoft.com/office/powerpoint/2010/main" val="3891358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79512" y="793750"/>
            <a:ext cx="8032688" cy="479425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ts val="0"/>
              </a:spcBef>
              <a:buNone/>
              <a:defRPr sz="3700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pPr algn="ctr"/>
            <a:r>
              <a:rPr lang="en-US" dirty="0">
                <a:latin typeface="FlandersArtSans-Bold"/>
              </a:rPr>
              <a:t>Meerdere applicaties op één model</a:t>
            </a:r>
          </a:p>
        </p:txBody>
      </p:sp>
    </p:spTree>
    <p:extLst>
      <p:ext uri="{BB962C8B-B14F-4D97-AF65-F5344CB8AC3E}">
        <p14:creationId xmlns:p14="http://schemas.microsoft.com/office/powerpoint/2010/main" val="107098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Vandaag</a:t>
            </a:r>
            <a:endParaRPr lang="nl-BE" dirty="0"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  <p:extLst>
              <p:ext uri="{D42A27DB-BD31-4B8C-83A1-F6EECF244321}">
                <p14:modId xmlns:p14="http://schemas.microsoft.com/office/powerpoint/2010/main" val="799952927"/>
              </p:ext>
            </p:extLst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Inhoud op basis van jullie input</a:t>
            </a:r>
          </a:p>
          <a:p>
            <a:pPr>
              <a:lnSpc>
                <a:spcPct val="150000"/>
              </a:lnSpc>
              <a:buNone/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&amp; voorkennis</a:t>
            </a:r>
          </a:p>
        </p:txBody>
      </p:sp>
    </p:spTree>
    <p:extLst>
      <p:ext uri="{BB962C8B-B14F-4D97-AF65-F5344CB8AC3E}">
        <p14:creationId xmlns:p14="http://schemas.microsoft.com/office/powerpoint/2010/main" val="37707320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8250" y="266700"/>
            <a:ext cx="7416000" cy="1116000"/>
          </a:xfrm>
        </p:spPr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= </a:t>
            </a:r>
            <a:r>
              <a:rPr lang="nl-BE" dirty="0" err="1">
                <a:solidFill>
                  <a:srgbClr val="373636"/>
                </a:solidFill>
                <a:latin typeface="FlandersArtSans-Bold"/>
              </a:rPr>
              <a:t>application</a:t>
            </a:r>
            <a:r>
              <a:rPr lang="nl-BE" dirty="0">
                <a:solidFill>
                  <a:srgbClr val="373636"/>
                </a:solidFill>
                <a:latin typeface="FlandersArtSans-Bold"/>
              </a:rPr>
              <a:t> cluster</a:t>
            </a:r>
            <a:endParaRPr lang="nl-BE" dirty="0">
              <a:latin typeface="FlandersArtSans-Bold"/>
            </a:endParaRPr>
          </a:p>
        </p:txBody>
      </p:sp>
      <p:pic>
        <p:nvPicPr>
          <p:cNvPr id="3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466850"/>
            <a:ext cx="2171701" cy="18081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650" y="1152525"/>
            <a:ext cx="2449513" cy="150577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319" y="4122737"/>
            <a:ext cx="1756696" cy="1314451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0" y="1781175"/>
            <a:ext cx="996314" cy="1771651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150" y="4552950"/>
            <a:ext cx="1792521" cy="130175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2740" y="5086350"/>
            <a:ext cx="2085975" cy="1007220"/>
          </a:xfrm>
          <a:prstGeom prst="rect">
            <a:avLst/>
          </a:prstGeom>
        </p:spPr>
      </p:pic>
      <p:pic>
        <p:nvPicPr>
          <p:cNvPr id="10" name="Picture 10" descr="volledig-datamodel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6921" y="2722563"/>
            <a:ext cx="5437404" cy="20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633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8250" y="266700"/>
            <a:ext cx="7416000" cy="1116000"/>
          </a:xfrm>
        </p:spPr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= </a:t>
            </a:r>
            <a:r>
              <a:rPr lang="nl-BE" dirty="0" err="1">
                <a:solidFill>
                  <a:srgbClr val="373636"/>
                </a:solidFill>
                <a:latin typeface="FlandersArtSans-Bold"/>
              </a:rPr>
              <a:t>application</a:t>
            </a:r>
            <a:r>
              <a:rPr lang="nl-BE" dirty="0">
                <a:solidFill>
                  <a:srgbClr val="373636"/>
                </a:solidFill>
                <a:latin typeface="FlandersArtSans-Bold"/>
              </a:rPr>
              <a:t> cluster</a:t>
            </a:r>
            <a:endParaRPr lang="nl-BE" dirty="0">
              <a:latin typeface="FlandersArtSans-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771525"/>
            <a:ext cx="5629275" cy="5890206"/>
          </a:xfrm>
          <a:prstGeom prst="rect">
            <a:avLst/>
          </a:prstGeom>
        </p:spPr>
      </p:pic>
      <p:pic>
        <p:nvPicPr>
          <p:cNvPr id="3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825" y="1076325"/>
            <a:ext cx="3357562" cy="279796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825" y="4067175"/>
            <a:ext cx="3835830" cy="23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164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8250" y="266700"/>
            <a:ext cx="7416000" cy="1116000"/>
          </a:xfrm>
        </p:spPr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Application cluster</a:t>
            </a:r>
            <a:endParaRPr lang="nl-BE" dirty="0">
              <a:latin typeface="FlandersArtSans-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771525"/>
            <a:ext cx="5629275" cy="589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851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38250" y="266700"/>
            <a:ext cx="7416000" cy="1116000"/>
          </a:xfrm>
        </p:spPr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Microservices</a:t>
            </a:r>
            <a:endParaRPr lang="nl-BE" dirty="0">
              <a:latin typeface="FlandersArtSans-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3"/>
          <a:srcRect l="-1358" t="-1399" r="1358" b="43978"/>
          <a:stretch/>
        </p:blipFill>
        <p:spPr>
          <a:xfrm>
            <a:off x="323850" y="1019175"/>
            <a:ext cx="9115435" cy="54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290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Applicaties werken op gedeeld model 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Focus op eindgebruikers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Doelgerichte </a:t>
            </a:r>
            <a:r>
              <a:rPr lang="en-US" sz="2400" dirty="0" err="1">
                <a:latin typeface="FlandersArtSans-Regular"/>
              </a:rPr>
              <a:t>applicaties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FlandersArtSans-Regular"/>
              </a:rPr>
              <a:t>Hergebruik van services</a:t>
            </a:r>
            <a:br>
              <a:rPr lang="en-US" sz="2400" dirty="0">
                <a:latin typeface="FlandersArtSans-Regular"/>
              </a:rPr>
            </a:br>
            <a:endParaRPr lang="en-US" sz="2400" dirty="0"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latin typeface="FlandersArtSans-Regular"/>
              </a:rPr>
              <a:t>Voorbeeldarchitectuur</a:t>
            </a:r>
            <a:r>
              <a:rPr lang="en-US" sz="2400" dirty="0">
                <a:latin typeface="FlandersArtSans-Regular"/>
              </a:rPr>
              <a:t> </a:t>
            </a:r>
            <a:r>
              <a:rPr lang="en-US" sz="2400" dirty="0">
                <a:latin typeface="FlandersArtSans-Regular"/>
                <a:hlinkClick r:id="rId3"/>
              </a:rPr>
              <a:t>mu.semte.ch</a:t>
            </a:r>
          </a:p>
        </p:txBody>
      </p:sp>
    </p:spTree>
    <p:extLst>
      <p:ext uri="{BB962C8B-B14F-4D97-AF65-F5344CB8AC3E}">
        <p14:creationId xmlns:p14="http://schemas.microsoft.com/office/powerpoint/2010/main" val="28964851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landersArtSans-Bold"/>
              </a:rPr>
              <a:t>Wat kunnen jullie verzinnen?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>
              <a:solidFill>
                <a:srgbClr val="000000"/>
              </a:solidFill>
              <a:latin typeface="FlandersArtSans-Bold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351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The stage is </a:t>
            </a:r>
            <a:r>
              <a:rPr lang="nl-BE" dirty="0" err="1">
                <a:solidFill>
                  <a:srgbClr val="373636"/>
                </a:solidFill>
                <a:latin typeface="FlandersArtSans-Bold"/>
              </a:rPr>
              <a:t>yours</a:t>
            </a:r>
            <a:endParaRPr lang="en-US" dirty="0" err="1"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In groepjes, neem email als eerste data-input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Druk de inhoud uit met bollen en pijlen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Waar wordt de inhoud van de emails nog gebruikt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Is het waardevol om software te integreren?</a:t>
            </a:r>
            <a:br>
              <a:rPr lang="en-US" sz="2400" dirty="0">
                <a:latin typeface="FlandersArtSans-Regular"/>
              </a:rPr>
            </a:b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     (enrichment, hergebruik, andere weergaven)</a:t>
            </a:r>
            <a:endParaRPr lang="en-US" sz="2400" dirty="0"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Maken specifieke interfaces je productiever?</a:t>
            </a:r>
          </a:p>
        </p:txBody>
      </p:sp>
    </p:spTree>
    <p:extLst>
      <p:ext uri="{BB962C8B-B14F-4D97-AF65-F5344CB8AC3E}">
        <p14:creationId xmlns:p14="http://schemas.microsoft.com/office/powerpoint/2010/main" val="37789332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Groepsverdeling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296000" y="1908000"/>
            <a:ext cx="1979856" cy="37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2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1pPr>
            <a:lvl2pPr marL="576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4"/>
              </a:buBlip>
              <a:defRPr sz="2200" kern="1200" spc="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85000"/>
              <a:buFontTx/>
              <a:buBlip>
                <a:blip r:embed="rId5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6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/>
              <a:t>Groep</a:t>
            </a:r>
            <a:r>
              <a:rPr lang="en-US" sz="1400" b="1" dirty="0"/>
              <a:t> 1 </a:t>
            </a:r>
          </a:p>
          <a:p>
            <a:endParaRPr lang="en-US" sz="1400" b="1" dirty="0"/>
          </a:p>
          <a:p>
            <a:r>
              <a:rPr lang="nl-BE" sz="1400" dirty="0"/>
              <a:t>Ines Acke</a:t>
            </a:r>
          </a:p>
          <a:p>
            <a:r>
              <a:rPr lang="nl-BE" sz="1400" dirty="0"/>
              <a:t>Wim Van </a:t>
            </a:r>
            <a:r>
              <a:rPr lang="nl-BE" sz="1400" dirty="0" err="1"/>
              <a:t>acker</a:t>
            </a:r>
            <a:endParaRPr lang="nl-BE" sz="1400" dirty="0"/>
          </a:p>
          <a:p>
            <a:r>
              <a:rPr lang="nl-BE" sz="1400" dirty="0"/>
              <a:t>Nathalie De Pril</a:t>
            </a:r>
          </a:p>
          <a:p>
            <a:r>
              <a:rPr lang="nl-BE" sz="1400" dirty="0"/>
              <a:t>Alvin Demeyer</a:t>
            </a:r>
          </a:p>
          <a:p>
            <a:r>
              <a:rPr lang="nl-BE" sz="1400" dirty="0"/>
              <a:t>Kevin De Backer</a:t>
            </a:r>
          </a:p>
          <a:p>
            <a:r>
              <a:rPr lang="nl-BE" sz="1400" dirty="0"/>
              <a:t>Geoffrey </a:t>
            </a:r>
            <a:r>
              <a:rPr lang="nl-BE" sz="1400" dirty="0" err="1"/>
              <a:t>Roymans</a:t>
            </a:r>
            <a:endParaRPr lang="nl-BE" sz="1400" dirty="0"/>
          </a:p>
          <a:p>
            <a:r>
              <a:rPr lang="nl-BE" sz="1400" dirty="0"/>
              <a:t>Bart Van </a:t>
            </a:r>
            <a:r>
              <a:rPr lang="nl-BE" sz="1400" dirty="0" err="1"/>
              <a:t>Gysel</a:t>
            </a:r>
            <a:endParaRPr lang="nl-BE" sz="1400" dirty="0"/>
          </a:p>
          <a:p>
            <a:endParaRPr lang="nl-BE" sz="1400" dirty="0"/>
          </a:p>
          <a:p>
            <a:endParaRPr lang="nl-BE" sz="1400" dirty="0"/>
          </a:p>
          <a:p>
            <a:pPr marL="288000" lvl="1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9" name="Tijdelijke aanduiding voor inhoud 3"/>
          <p:cNvSpPr txBox="1">
            <a:spLocks/>
          </p:cNvSpPr>
          <p:nvPr/>
        </p:nvSpPr>
        <p:spPr>
          <a:xfrm>
            <a:off x="3712104" y="1901132"/>
            <a:ext cx="2124288" cy="3780000"/>
          </a:xfrm>
          <a:prstGeom prst="rect">
            <a:avLst/>
          </a:prstGeom>
        </p:spPr>
        <p:txBody>
          <a:bodyPr/>
          <a:lstStyle>
            <a:lvl1pPr marL="288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200" kern="1200" spc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0000"/>
              <a:buFontTx/>
              <a:buBlip>
                <a:blip r:embed="rId4"/>
              </a:buBlip>
              <a:defRPr sz="2200" kern="1200" spc="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5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6"/>
              </a:buBlip>
              <a:defRPr sz="20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3"/>
              </a:buBlip>
              <a:defRPr sz="20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err="1"/>
              <a:t>Groep</a:t>
            </a:r>
            <a:r>
              <a:rPr lang="en-US" sz="1400" dirty="0"/>
              <a:t> 2</a:t>
            </a:r>
          </a:p>
          <a:p>
            <a:endParaRPr lang="en-US" sz="1400" dirty="0"/>
          </a:p>
          <a:p>
            <a:r>
              <a:rPr lang="nl-BE" sz="1400" dirty="0" err="1">
                <a:latin typeface="FlandersArtSans-Regular" panose="00000500000000000000" pitchFamily="2" charset="0"/>
              </a:rPr>
              <a:t>Reynder</a:t>
            </a:r>
            <a:r>
              <a:rPr lang="nl-BE" sz="1400" dirty="0">
                <a:latin typeface="FlandersArtSans-Regular" panose="00000500000000000000" pitchFamily="2" charset="0"/>
              </a:rPr>
              <a:t> Bierens</a:t>
            </a:r>
          </a:p>
          <a:p>
            <a:r>
              <a:rPr lang="nl-BE" sz="1400" dirty="0">
                <a:latin typeface="FlandersArtSans-Regular" panose="00000500000000000000" pitchFamily="2" charset="0"/>
              </a:rPr>
              <a:t>Sander Vliegen</a:t>
            </a:r>
          </a:p>
          <a:p>
            <a:r>
              <a:rPr lang="nl-BE" sz="1400" dirty="0">
                <a:latin typeface="FlandersArtSans-Regular" panose="00000500000000000000" pitchFamily="2" charset="0"/>
              </a:rPr>
              <a:t>Pascal Berghmans</a:t>
            </a:r>
          </a:p>
          <a:p>
            <a:r>
              <a:rPr lang="nl-BE" sz="1400" dirty="0">
                <a:latin typeface="FlandersArtSans-Regular" panose="00000500000000000000" pitchFamily="2" charset="0"/>
              </a:rPr>
              <a:t>Ann </a:t>
            </a:r>
            <a:r>
              <a:rPr lang="nl-BE" sz="1400" dirty="0" err="1">
                <a:latin typeface="FlandersArtSans-Regular" panose="00000500000000000000" pitchFamily="2" charset="0"/>
              </a:rPr>
              <a:t>Verbijlen</a:t>
            </a:r>
            <a:endParaRPr lang="nl-BE" sz="1400" dirty="0">
              <a:latin typeface="FlandersArtSans-Regular" panose="00000500000000000000" pitchFamily="2" charset="0"/>
            </a:endParaRPr>
          </a:p>
          <a:p>
            <a:r>
              <a:rPr lang="nl-BE" sz="1400" dirty="0">
                <a:latin typeface="FlandersArtSans-Regular" panose="00000500000000000000" pitchFamily="2" charset="0"/>
              </a:rPr>
              <a:t>Maikel Tielens</a:t>
            </a:r>
          </a:p>
          <a:p>
            <a:r>
              <a:rPr lang="nl-BE" sz="1400" dirty="0">
                <a:latin typeface="FlandersArtSans-Regular" panose="00000500000000000000" pitchFamily="2" charset="0"/>
              </a:rPr>
              <a:t>Christine Copers</a:t>
            </a:r>
          </a:p>
          <a:p>
            <a:endParaRPr lang="nl-BE" sz="1400" dirty="0">
              <a:latin typeface="FlandersArtSans-Regular" panose="00000500000000000000" pitchFamily="2" charset="0"/>
            </a:endParaRPr>
          </a:p>
          <a:p>
            <a:pPr marL="0" indent="0">
              <a:buNone/>
            </a:pPr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18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landersArtSans-Bold"/>
              </a:rPr>
              <a:t>Conclusie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>
              <a:solidFill>
                <a:srgbClr val="000000"/>
              </a:solidFill>
              <a:latin typeface="FlandersArtSans-Bold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24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WSII: Hands-on: </a:t>
            </a:r>
            <a:r>
              <a:rPr lang="en-GB" dirty="0" err="1"/>
              <a:t>Semantische</a:t>
            </a:r>
            <a:r>
              <a:rPr lang="en-GB" dirty="0"/>
              <a:t> </a:t>
            </a:r>
            <a:r>
              <a:rPr lang="en-GB" dirty="0" err="1"/>
              <a:t>applicatiebouw</a:t>
            </a:r>
            <a:endParaRPr lang="en-GB" dirty="0"/>
          </a:p>
        </p:txBody>
      </p:sp>
      <p:sp>
        <p:nvSpPr>
          <p:cNvPr id="83" name="Shape 83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  <a:p>
            <a:r>
              <a:rPr lang="en-GB" dirty="0" err="1"/>
              <a:t>Praktijkgericht</a:t>
            </a:r>
            <a:endParaRPr lang="en-GB" dirty="0"/>
          </a:p>
          <a:p>
            <a:r>
              <a:rPr lang="en-GB" dirty="0" err="1"/>
              <a:t>Programmeerkennis</a:t>
            </a:r>
            <a:r>
              <a:rPr lang="en-GB" dirty="0"/>
              <a:t> </a:t>
            </a:r>
            <a:r>
              <a:rPr lang="en-GB" dirty="0" err="1"/>
              <a:t>vereist</a:t>
            </a:r>
            <a:endParaRPr lang="en-GB" dirty="0"/>
          </a:p>
          <a:p>
            <a:r>
              <a:rPr lang="en-GB" dirty="0"/>
              <a:t>Van start tot </a:t>
            </a:r>
            <a:r>
              <a:rPr lang="en-GB" dirty="0" err="1"/>
              <a:t>eind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Wie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Training </a:t>
            </a:r>
            <a:r>
              <a:rPr lang="en-GB" dirty="0" err="1"/>
              <a:t>voor</a:t>
            </a:r>
            <a:r>
              <a:rPr lang="en-GB" dirty="0"/>
              <a:t> developers</a:t>
            </a:r>
          </a:p>
          <a:p>
            <a:pPr lvl="1"/>
            <a:endParaRPr lang="en-GB" dirty="0"/>
          </a:p>
          <a:p>
            <a:r>
              <a:rPr lang="en-GB" dirty="0" err="1"/>
              <a:t>Wanneer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09 </a:t>
            </a:r>
            <a:r>
              <a:rPr lang="en-GB" dirty="0" err="1"/>
              <a:t>juni</a:t>
            </a:r>
            <a:r>
              <a:rPr lang="en-GB" dirty="0"/>
              <a:t>, 13u</a:t>
            </a:r>
          </a:p>
          <a:p>
            <a:pPr lvl="1"/>
            <a:r>
              <a:rPr lang="en-GB" dirty="0"/>
              <a:t>16 </a:t>
            </a:r>
            <a:r>
              <a:rPr lang="en-GB" dirty="0" err="1"/>
              <a:t>juni</a:t>
            </a:r>
            <a:r>
              <a:rPr lang="en-GB" dirty="0"/>
              <a:t>, 13u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848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extLst>
              <p:ext uri="{D42A27DB-BD31-4B8C-83A1-F6EECF244321}">
                <p14:modId xmlns:p14="http://schemas.microsoft.com/office/powerpoint/2010/main" val="4183874682"/>
              </p:ext>
            </p:extLst>
          </p:nvPr>
        </p:nvSpPr>
        <p:spPr/>
        <p:txBody>
          <a:bodyPr/>
          <a:lstStyle/>
          <a:p>
            <a:r>
              <a:rPr lang="en-US" dirty="0"/>
              <a:t>Architectuur</a:t>
            </a:r>
            <a:br>
              <a:rPr lang="en-US" dirty="0"/>
            </a:br>
            <a:r>
              <a:rPr lang="en-US" dirty="0"/>
              <a:t>-- algemeen --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1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WSIII: </a:t>
            </a:r>
            <a:r>
              <a:rPr lang="en-GB" dirty="0" err="1"/>
              <a:t>Praktische</a:t>
            </a:r>
            <a:r>
              <a:rPr lang="en-GB" dirty="0"/>
              <a:t> LBLOD editor </a:t>
            </a:r>
            <a:r>
              <a:rPr lang="en-GB" dirty="0" err="1"/>
              <a:t>integratie</a:t>
            </a:r>
            <a:endParaRPr lang="en-GB" dirty="0"/>
          </a:p>
        </p:txBody>
      </p:sp>
      <p:sp>
        <p:nvSpPr>
          <p:cNvPr id="77" name="Shape 77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dirty="0"/>
          </a:p>
          <a:p>
            <a:r>
              <a:rPr lang="en-GB" dirty="0"/>
              <a:t>Hoe </a:t>
            </a:r>
            <a:r>
              <a:rPr lang="en-GB" dirty="0" err="1"/>
              <a:t>werkt</a:t>
            </a:r>
            <a:r>
              <a:rPr lang="en-GB" dirty="0"/>
              <a:t> de editor?</a:t>
            </a:r>
          </a:p>
          <a:p>
            <a:r>
              <a:rPr lang="en-GB" dirty="0"/>
              <a:t>Wat </a:t>
            </a:r>
            <a:r>
              <a:rPr lang="en-GB" dirty="0" err="1"/>
              <a:t>zijn</a:t>
            </a:r>
            <a:r>
              <a:rPr lang="en-GB" dirty="0"/>
              <a:t> de </a:t>
            </a:r>
            <a:r>
              <a:rPr lang="en-GB" dirty="0" err="1"/>
              <a:t>gegevensvereisten</a:t>
            </a:r>
            <a:r>
              <a:rPr lang="en-GB" dirty="0"/>
              <a:t>?</a:t>
            </a:r>
          </a:p>
          <a:p>
            <a:r>
              <a:rPr lang="en-GB" dirty="0" err="1"/>
              <a:t>Praktische</a:t>
            </a:r>
            <a:r>
              <a:rPr lang="en-GB" dirty="0"/>
              <a:t> </a:t>
            </a:r>
            <a:r>
              <a:rPr lang="en-GB" dirty="0" err="1"/>
              <a:t>integratie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Wie</a:t>
            </a:r>
            <a:r>
              <a:rPr lang="en-GB" dirty="0"/>
              <a:t>?</a:t>
            </a:r>
          </a:p>
          <a:p>
            <a:pPr lvl="1"/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applicatiebouwers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 err="1"/>
              <a:t>Wanneer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30 </a:t>
            </a:r>
            <a:r>
              <a:rPr lang="en-GB" dirty="0" err="1"/>
              <a:t>juni</a:t>
            </a:r>
            <a:r>
              <a:rPr lang="en-GB" dirty="0"/>
              <a:t>, 13u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9716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FlandersArtSans-Bold"/>
              </a:rPr>
              <a:t>Het project LBLOD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 dirty="0">
              <a:solidFill>
                <a:srgbClr val="000000"/>
              </a:solidFill>
              <a:latin typeface="FlandersArtSans-Bold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441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landersArtSans-Bold"/>
              </a:rPr>
              <a:t>Het project LBLOD</a:t>
            </a:r>
            <a:endParaRPr lang="nl-BE" dirty="0"/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2"/>
          <a:srcRect l="3387" t="6439" r="6776" b="28923"/>
          <a:stretch/>
        </p:blipFill>
        <p:spPr>
          <a:xfrm>
            <a:off x="395536" y="1988840"/>
            <a:ext cx="8496944" cy="36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81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11"/>
          <p:cNvGrpSpPr/>
          <p:nvPr/>
        </p:nvGrpSpPr>
        <p:grpSpPr>
          <a:xfrm>
            <a:off x="0" y="0"/>
            <a:ext cx="3131840" cy="6885384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7" name="Rechthoek 12"/>
            <p:cNvSpPr>
              <a:spLocks/>
            </p:cNvSpPr>
            <p:nvPr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hthoekige driehoek 13"/>
            <p:cNvSpPr/>
            <p:nvPr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9" name="Afbeelding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9" y="5897914"/>
            <a:ext cx="1505715" cy="62484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28" y="652296"/>
            <a:ext cx="5148208" cy="1512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ts val="0"/>
              </a:spcBef>
              <a:buNone/>
              <a:defRPr sz="3700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r>
              <a:rPr lang="fr-FR" sz="5200" dirty="0">
                <a:solidFill>
                  <a:schemeClr val="bg1">
                    <a:lumMod val="50000"/>
                  </a:schemeClr>
                </a:solidFill>
              </a:rPr>
              <a:t>Topics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02976" y="2164464"/>
            <a:ext cx="5689504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Waarom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is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het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project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gestart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?</a:t>
            </a:r>
          </a:p>
          <a:p>
            <a:pPr marL="228600" indent="-228600">
              <a:buFont typeface="+mj-lt"/>
              <a:buAutoNum type="arabicPeriod"/>
            </a:pPr>
            <a:endParaRPr lang="fr-FR" sz="1050" dirty="0"/>
          </a:p>
          <a:p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Wat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hebben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we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gedaan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?</a:t>
            </a:r>
          </a:p>
          <a:p>
            <a:pPr marL="228600" indent="-228600">
              <a:buFont typeface="+mj-lt"/>
              <a:buAutoNum type="arabicPeriod"/>
            </a:pPr>
            <a:endParaRPr lang="fr-FR" sz="1050" dirty="0"/>
          </a:p>
          <a:p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Hoe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gaan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we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verder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?</a:t>
            </a:r>
          </a:p>
          <a:p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Waar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staan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</a:t>
            </a:r>
            <a:r>
              <a:rPr lang="fr-FR" sz="3200" dirty="0" err="1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we</a:t>
            </a:r>
            <a:r>
              <a:rPr lang="fr-FR" sz="3200" dirty="0">
                <a:solidFill>
                  <a:schemeClr val="bg1">
                    <a:lumMod val="50000"/>
                  </a:schemeClr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 nu? 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FlandersArtSans-Bold" panose="00000800000000000000" pitchFamily="2" charset="0"/>
              <a:ea typeface="+mj-ea"/>
              <a:cs typeface="FlandersArtSans-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11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ep 11"/>
          <p:cNvGrpSpPr/>
          <p:nvPr/>
        </p:nvGrpSpPr>
        <p:grpSpPr>
          <a:xfrm>
            <a:off x="0" y="-27384"/>
            <a:ext cx="3131840" cy="6912768"/>
            <a:chOff x="288001" y="288000"/>
            <a:chExt cx="6033505" cy="6265475"/>
          </a:xfrm>
          <a:solidFill>
            <a:schemeClr val="accent1"/>
          </a:solidFill>
        </p:grpSpPr>
        <p:sp>
          <p:nvSpPr>
            <p:cNvPr id="7" name="Rechthoek 12"/>
            <p:cNvSpPr>
              <a:spLocks/>
            </p:cNvSpPr>
            <p:nvPr/>
          </p:nvSpPr>
          <p:spPr>
            <a:xfrm flipV="1">
              <a:off x="288001" y="288000"/>
              <a:ext cx="4248000" cy="6265475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hthoekige driehoek 13"/>
            <p:cNvSpPr/>
            <p:nvPr/>
          </p:nvSpPr>
          <p:spPr>
            <a:xfrm flipV="1">
              <a:off x="4536000" y="288000"/>
              <a:ext cx="1785506" cy="6264000"/>
            </a:xfrm>
            <a:prstGeom prst="rtTriangl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9" name="Afbeelding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9" y="5897914"/>
            <a:ext cx="1505715" cy="62484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23528" y="260648"/>
            <a:ext cx="2178826" cy="1512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ts val="0"/>
              </a:spcBef>
              <a:buNone/>
              <a:defRPr sz="3700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600" dirty="0" err="1">
                <a:solidFill>
                  <a:schemeClr val="bg1">
                    <a:lumMod val="50000"/>
                  </a:schemeClr>
                </a:solidFill>
              </a:rPr>
              <a:t>Waarom</a:t>
            </a:r>
            <a:endParaRPr lang="fr-FR" sz="36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fr-FR" sz="3600" dirty="0" err="1">
                <a:solidFill>
                  <a:schemeClr val="bg1">
                    <a:lumMod val="50000"/>
                  </a:schemeClr>
                </a:solidFill>
              </a:rPr>
              <a:t>is</a:t>
            </a:r>
            <a:r>
              <a:rPr lang="fr-FR" sz="3600" dirty="0">
                <a:solidFill>
                  <a:schemeClr val="bg1">
                    <a:lumMod val="50000"/>
                  </a:schemeClr>
                </a:solidFill>
              </a:rPr>
              <a:t> het </a:t>
            </a:r>
            <a:r>
              <a:rPr lang="fr-FR" sz="3600" dirty="0" err="1">
                <a:solidFill>
                  <a:schemeClr val="bg1">
                    <a:lumMod val="50000"/>
                  </a:schemeClr>
                </a:solidFill>
              </a:rPr>
              <a:t>project</a:t>
            </a:r>
            <a:r>
              <a:rPr lang="fr-FR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3600" dirty="0" err="1">
                <a:solidFill>
                  <a:schemeClr val="bg1">
                    <a:lumMod val="50000"/>
                  </a:schemeClr>
                </a:solidFill>
              </a:rPr>
              <a:t>gestart</a:t>
            </a:r>
            <a:r>
              <a:rPr lang="fr-FR" sz="3600" dirty="0">
                <a:solidFill>
                  <a:schemeClr val="bg1">
                    <a:lumMod val="50000"/>
                  </a:schemeClr>
                </a:solidFill>
              </a:rPr>
              <a:t>?</a:t>
            </a:r>
          </a:p>
        </p:txBody>
      </p:sp>
      <p:graphicFrame>
        <p:nvGraphicFramePr>
          <p:cNvPr id="16" name="Tijdelijke aanduiding voor inhoud 5"/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556320" y="1340768"/>
          <a:ext cx="8556625" cy="46056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175473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Uitgangspunten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De informatie verstaanbaar en bruikbaar tot bij burgers, ondernemingen en andere overheden brengen.</a:t>
            </a:r>
          </a:p>
          <a:p>
            <a:endParaRPr lang="nl-BE" dirty="0"/>
          </a:p>
          <a:p>
            <a:r>
              <a:rPr lang="nl-BE" dirty="0"/>
              <a:t>Gegevensverzameling vereenvoudigen</a:t>
            </a:r>
          </a:p>
          <a:p>
            <a:endParaRPr lang="nl-BE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014525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Stel je voor dat …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BE" dirty="0"/>
              <a:t>… besluiten en de gegevens die erin zitten onmiddellijk beschikbaar zijn voor iedereen vanuit het normale notulenbeheerproces van een lokaal bestuur?</a:t>
            </a:r>
          </a:p>
          <a:p>
            <a:endParaRPr lang="nl-BE" dirty="0"/>
          </a:p>
          <a:p>
            <a:r>
              <a:rPr lang="nl-BE" dirty="0"/>
              <a:t>En zo mogelijk maken dat:</a:t>
            </a:r>
          </a:p>
          <a:p>
            <a:pPr lvl="1"/>
            <a:r>
              <a:rPr lang="nl-BE" dirty="0"/>
              <a:t>Besluiten gemakkelijker gepubliceerd kunnen worden op de eigen website door een betere integratie</a:t>
            </a:r>
          </a:p>
          <a:p>
            <a:pPr lvl="1"/>
            <a:r>
              <a:rPr lang="nl-BE" dirty="0"/>
              <a:t>Daardoor kan voldaan worden aan de verplichtingen inzake toezicht</a:t>
            </a:r>
          </a:p>
          <a:p>
            <a:pPr lvl="1"/>
            <a:r>
              <a:rPr lang="nl-BE" dirty="0"/>
              <a:t>Andere databanken automatisch gevoed kunnen worden</a:t>
            </a:r>
          </a:p>
          <a:p>
            <a:pPr lvl="1"/>
            <a:r>
              <a:rPr lang="nl-BE" dirty="0"/>
              <a:t>De informatie beter toegankelijk is omdat ze vlotter kan opgepikt worden door zoekmachines</a:t>
            </a:r>
          </a:p>
          <a:p>
            <a:pPr lvl="1"/>
            <a:endParaRPr lang="nl-BE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896550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 descr="D:\Gebruikersgegevens\volderve\Documents\Mijn afbeeldingen\observat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5" y="836712"/>
            <a:ext cx="284797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jdelijke aanduiding voor inhoud 4"/>
          <p:cNvSpPr>
            <a:spLocks noGrp="1"/>
          </p:cNvSpPr>
          <p:nvPr>
            <p:ph sz="half" idx="4294967295"/>
          </p:nvPr>
        </p:nvSpPr>
        <p:spPr>
          <a:xfrm>
            <a:off x="1044575" y="3860800"/>
            <a:ext cx="8099425" cy="2263775"/>
          </a:xfrm>
        </p:spPr>
        <p:txBody>
          <a:bodyPr/>
          <a:lstStyle/>
          <a:p>
            <a:pPr lvl="0"/>
            <a:endParaRPr lang="nl-BE" sz="2400" dirty="0">
              <a:solidFill>
                <a:srgbClr val="373636"/>
              </a:solidFill>
            </a:endParaRPr>
          </a:p>
          <a:p>
            <a:r>
              <a:rPr lang="nl-BE" sz="2400" dirty="0" err="1"/>
              <a:t>Proof</a:t>
            </a:r>
            <a:r>
              <a:rPr lang="nl-BE" sz="2400" dirty="0"/>
              <a:t> of concept</a:t>
            </a:r>
          </a:p>
          <a:p>
            <a:pPr lvl="1"/>
            <a:r>
              <a:rPr lang="nl-BE" sz="2400" dirty="0"/>
              <a:t>Kan de techniek van </a:t>
            </a:r>
            <a:r>
              <a:rPr lang="nl-BE" sz="2400" dirty="0" err="1"/>
              <a:t>linked</a:t>
            </a:r>
            <a:r>
              <a:rPr lang="nl-BE" sz="2400" dirty="0"/>
              <a:t> open data helpen om de informatie uit de besluiten herbruikbaar te maken?</a:t>
            </a:r>
          </a:p>
          <a:p>
            <a:pPr lvl="1"/>
            <a:endParaRPr lang="nl-BE" sz="1200" dirty="0"/>
          </a:p>
          <a:p>
            <a:r>
              <a:rPr lang="nl-BE" sz="2400" dirty="0">
                <a:solidFill>
                  <a:schemeClr val="tx1"/>
                </a:solidFill>
                <a:latin typeface="FlandersArtSans-Bold" panose="00000800000000000000" pitchFamily="2" charset="0"/>
              </a:rPr>
              <a:t>Kosten batenanalyse</a:t>
            </a:r>
            <a:br>
              <a:rPr lang="nl-BE" sz="2400" dirty="0"/>
            </a:br>
            <a:endParaRPr lang="nl-BE" dirty="0"/>
          </a:p>
        </p:txBody>
      </p:sp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28058" y="386781"/>
            <a:ext cx="7416800" cy="1116012"/>
          </a:xfrm>
        </p:spPr>
        <p:txBody>
          <a:bodyPr/>
          <a:lstStyle/>
          <a:p>
            <a:r>
              <a:rPr lang="nl-BE" dirty="0"/>
              <a:t>Wat hebben we gedaan?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4294967295"/>
          </p:nvPr>
        </p:nvSpPr>
        <p:spPr>
          <a:xfrm>
            <a:off x="307975" y="853153"/>
            <a:ext cx="7035800" cy="2632075"/>
          </a:xfrm>
        </p:spPr>
        <p:txBody>
          <a:bodyPr/>
          <a:lstStyle/>
          <a:p>
            <a:pPr>
              <a:buNone/>
            </a:pPr>
            <a:endParaRPr lang="nl-BE" sz="2400" dirty="0">
              <a:solidFill>
                <a:srgbClr val="92D050"/>
              </a:solidFill>
            </a:endParaRPr>
          </a:p>
          <a:p>
            <a:r>
              <a:rPr lang="nl-BE" sz="2400" dirty="0"/>
              <a:t>Bestuurskundig </a:t>
            </a:r>
            <a:r>
              <a:rPr lang="nl-BE" sz="2400" dirty="0" err="1"/>
              <a:t>implementatie-onderzoek</a:t>
            </a:r>
            <a:endParaRPr lang="nl-BE" sz="2400" dirty="0"/>
          </a:p>
          <a:p>
            <a:pPr lvl="1"/>
            <a:r>
              <a:rPr lang="nl-BE" sz="2400" dirty="0"/>
              <a:t>Opmaken en beheren van besluiten en notulen: hoe doet een bestuur dat?</a:t>
            </a:r>
            <a:br>
              <a:rPr lang="nl-BE" sz="2400" dirty="0"/>
            </a:br>
            <a:endParaRPr lang="nl-BE" sz="2400" dirty="0"/>
          </a:p>
          <a:p>
            <a:endParaRPr lang="nl-BE" sz="2400" dirty="0"/>
          </a:p>
          <a:p>
            <a:pPr marL="288000" lvl="1" indent="0">
              <a:buNone/>
            </a:pPr>
            <a:endParaRPr lang="nl-BE" sz="2600" dirty="0"/>
          </a:p>
          <a:p>
            <a:pPr marL="288000" lvl="1" indent="0">
              <a:buNone/>
            </a:pPr>
            <a:endParaRPr lang="nl-BE" sz="1600" dirty="0"/>
          </a:p>
        </p:txBody>
      </p:sp>
      <p:pic>
        <p:nvPicPr>
          <p:cNvPr id="2050" name="Picture 2" descr="https://pbs.twimg.com/media/CSahNrRVEAASIR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58" y="2438414"/>
            <a:ext cx="220824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4" descr="Afbeeldingsresultaat voor observati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9" name="AutoShape 6" descr="Afbeeldingsresultaat voor observati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0" name="AutoShape 8" descr="Afbeeldingsresultaat voor observati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sp>
        <p:nvSpPr>
          <p:cNvPr id="13" name="Tijdelijke aanduiding voor inhoud 4"/>
          <p:cNvSpPr txBox="1">
            <a:spLocks/>
          </p:cNvSpPr>
          <p:nvPr/>
        </p:nvSpPr>
        <p:spPr>
          <a:xfrm>
            <a:off x="2591272" y="2060848"/>
            <a:ext cx="6552728" cy="22636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6"/>
              </a:buBlip>
              <a:defRPr sz="2000" kern="1200" spc="0">
                <a:solidFill>
                  <a:schemeClr val="tx1"/>
                </a:solidFill>
                <a:latin typeface="FlandersArtSans-Bold" panose="00000800000000000000" pitchFamily="2" charset="0"/>
                <a:ea typeface="+mn-ea"/>
                <a:cs typeface="+mn-cs"/>
              </a:defRPr>
            </a:lvl1pPr>
            <a:lvl2pPr marL="576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0000"/>
              <a:buFontTx/>
              <a:buBlip>
                <a:blip r:embed="rId7"/>
              </a:buBlip>
              <a:defRPr sz="2000" kern="1200" spc="0">
                <a:solidFill>
                  <a:schemeClr val="bg1">
                    <a:lumMod val="50000"/>
                  </a:schemeClr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2pPr>
            <a:lvl3pPr marL="864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8"/>
              </a:buBlip>
              <a:defRPr sz="18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75000"/>
              <a:buFontTx/>
              <a:buBlip>
                <a:blip r:embed="rId9"/>
              </a:buBlip>
              <a:defRPr sz="1800" kern="1200" spc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4pPr>
            <a:lvl5pPr marL="1440000" indent="-288000" algn="l" defTabSz="914400" rtl="0" eaLnBrk="1" latinLnBrk="0" hangingPunct="1">
              <a:lnSpc>
                <a:spcPct val="90000"/>
              </a:lnSpc>
              <a:spcBef>
                <a:spcPts val="300"/>
              </a:spcBef>
              <a:buSzPct val="90000"/>
              <a:buFontTx/>
              <a:buBlip>
                <a:blip r:embed="rId6"/>
              </a:buBlip>
              <a:defRPr sz="1800" kern="1200" spc="0" baseline="0">
                <a:solidFill>
                  <a:schemeClr val="tx1"/>
                </a:solidFill>
                <a:latin typeface="FlandersArtSans-Regular" panose="000005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BE" sz="2400" dirty="0">
              <a:solidFill>
                <a:srgbClr val="373636"/>
              </a:solidFill>
            </a:endParaRPr>
          </a:p>
          <a:p>
            <a:r>
              <a:rPr lang="nl-BE" sz="2400" dirty="0"/>
              <a:t>Brede stakeholderanalyse</a:t>
            </a:r>
          </a:p>
          <a:p>
            <a:pPr lvl="1"/>
            <a:r>
              <a:rPr lang="nl-BE" sz="2400" dirty="0"/>
              <a:t>Softwareleveranciers: Staan zij open voor </a:t>
            </a:r>
            <a:br>
              <a:rPr lang="nl-BE" sz="2400" dirty="0"/>
            </a:br>
            <a:r>
              <a:rPr lang="nl-BE" sz="2400" dirty="0"/>
              <a:t>LBLOD? In hoeverre zijn ze technisch mee?</a:t>
            </a:r>
            <a:endParaRPr lang="nl-BE" dirty="0"/>
          </a:p>
          <a:p>
            <a:pPr lvl="1"/>
            <a:r>
              <a:rPr lang="nl-BE" sz="2400" dirty="0"/>
              <a:t>Brede middenveld: welke voor- en nadelen zien zij?</a:t>
            </a:r>
            <a:br>
              <a:rPr lang="nl-BE" sz="2400" dirty="0"/>
            </a:br>
            <a:endParaRPr lang="nl-BE" dirty="0"/>
          </a:p>
        </p:txBody>
      </p:sp>
      <p:pic>
        <p:nvPicPr>
          <p:cNvPr id="11" name="Afbeelding 9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9" y="6021288"/>
            <a:ext cx="1505715" cy="62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24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9" y="5897914"/>
            <a:ext cx="1505715" cy="624841"/>
          </a:xfrm>
          <a:prstGeom prst="rect">
            <a:avLst/>
          </a:prstGeom>
        </p:spPr>
      </p:pic>
      <p:sp>
        <p:nvSpPr>
          <p:cNvPr id="12" name="Titel 11"/>
          <p:cNvSpPr>
            <a:spLocks noGrp="1"/>
          </p:cNvSpPr>
          <p:nvPr>
            <p:ph type="title" idx="4294967295"/>
          </p:nvPr>
        </p:nvSpPr>
        <p:spPr>
          <a:xfrm>
            <a:off x="622300" y="619125"/>
            <a:ext cx="8521700" cy="7635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Dit </a:t>
            </a:r>
            <a:r>
              <a:rPr lang="fr-FR" sz="4000" dirty="0" err="1">
                <a:solidFill>
                  <a:schemeClr val="bg1">
                    <a:lumMod val="50000"/>
                  </a:schemeClr>
                </a:solidFill>
              </a:rPr>
              <a:t>hebben</a:t>
            </a:r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1">
                    <a:lumMod val="50000"/>
                  </a:schemeClr>
                </a:solidFill>
              </a:rPr>
              <a:t>we</a:t>
            </a:r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bg1">
                    <a:lumMod val="50000"/>
                  </a:schemeClr>
                </a:solidFill>
              </a:rPr>
              <a:t>geleerd</a:t>
            </a:r>
            <a:r>
              <a:rPr lang="fr-FR" sz="4000" dirty="0">
                <a:solidFill>
                  <a:schemeClr val="bg1">
                    <a:lumMod val="50000"/>
                  </a:schemeClr>
                </a:solidFill>
              </a:rPr>
              <a:t>!</a:t>
            </a:r>
            <a:br>
              <a:rPr lang="fr-FR" sz="4000" dirty="0">
                <a:solidFill>
                  <a:schemeClr val="bg1">
                    <a:lumMod val="50000"/>
                  </a:schemeClr>
                </a:solidFill>
              </a:rPr>
            </a:br>
            <a:endParaRPr lang="nl-BE" dirty="0"/>
          </a:p>
        </p:txBody>
      </p:sp>
      <p:sp>
        <p:nvSpPr>
          <p:cNvPr id="13" name="Tijdelijke aanduiding voor tekst 12"/>
          <p:cNvSpPr>
            <a:spLocks noGrp="1"/>
          </p:cNvSpPr>
          <p:nvPr>
            <p:ph type="body" idx="4294967295"/>
          </p:nvPr>
        </p:nvSpPr>
        <p:spPr>
          <a:xfrm>
            <a:off x="622300" y="1484313"/>
            <a:ext cx="8521700" cy="4554537"/>
          </a:xfrm>
        </p:spPr>
        <p:txBody>
          <a:bodyPr/>
          <a:lstStyle/>
          <a:p>
            <a:pPr marL="457200" lvl="0" indent="-457200">
              <a:buFont typeface="Arial" charset="0"/>
              <a:buChar char="•"/>
            </a:pPr>
            <a:r>
              <a:rPr lang="nl-NL" sz="2400" dirty="0"/>
              <a:t>De lokale praktijk van het ‘maken, beheren en publiceren van lokale besluiten’, is in kaart gebracht</a:t>
            </a:r>
          </a:p>
          <a:p>
            <a:pPr marL="457200" lvl="0" indent="-457200">
              <a:buFont typeface="Arial" charset="0"/>
              <a:buChar char="•"/>
            </a:pPr>
            <a:endParaRPr lang="nl-NL" sz="2400" dirty="0"/>
          </a:p>
          <a:p>
            <a:pPr marL="457200" lvl="0" indent="-457200">
              <a:buFont typeface="Arial" charset="0"/>
              <a:buChar char="•"/>
            </a:pPr>
            <a:r>
              <a:rPr lang="nl-NL" sz="2400" dirty="0"/>
              <a:t>De techniek van gelinkte data biedt een oplossing om informatie uit te wisselen</a:t>
            </a:r>
          </a:p>
          <a:p>
            <a:pPr marL="457200" lvl="0" indent="-457200">
              <a:buFont typeface="Arial" charset="0"/>
              <a:buChar char="•"/>
            </a:pPr>
            <a:endParaRPr lang="nl-NL" sz="2400" dirty="0">
              <a:solidFill>
                <a:schemeClr val="bg1">
                  <a:lumMod val="50000"/>
                </a:schemeClr>
              </a:solidFill>
              <a:cs typeface="FlandersArtSans-Bold" panose="00000800000000000000" pitchFamily="2" charset="0"/>
            </a:endParaRPr>
          </a:p>
          <a:p>
            <a:pPr marL="457200" lvl="0" indent="-457200">
              <a:buFont typeface="Arial" charset="0"/>
              <a:buChar char="•"/>
            </a:pPr>
            <a:r>
              <a:rPr lang="nl-NL" sz="2400" dirty="0"/>
              <a:t>Het is noodzakelijk om een publicatiestandaard te hebben</a:t>
            </a:r>
          </a:p>
          <a:p>
            <a:pPr marL="457200" lvl="0" indent="-457200">
              <a:buFont typeface="Arial" charset="0"/>
              <a:buChar char="•"/>
            </a:pPr>
            <a:endParaRPr lang="nl-NL" sz="2400" dirty="0"/>
          </a:p>
          <a:p>
            <a:pPr marL="457200" lvl="0" indent="-457200">
              <a:buFont typeface="Arial" charset="0"/>
              <a:buChar char="•"/>
            </a:pPr>
            <a:r>
              <a:rPr lang="nl-NL" sz="2400" dirty="0"/>
              <a:t>Haalbaar met voordelen voor alle partijen</a:t>
            </a:r>
            <a:endParaRPr lang="en-US" sz="2400" dirty="0"/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56618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387" t="6439" r="6776" b="28923"/>
          <a:stretch/>
        </p:blipFill>
        <p:spPr>
          <a:xfrm>
            <a:off x="755528" y="1988840"/>
            <a:ext cx="8496944" cy="3687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Hoe gaan we verder?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 rotWithShape="1">
          <a:blip r:embed="rId3"/>
          <a:srcRect l="30037" t="6440" r="6770" b="30447"/>
          <a:stretch/>
        </p:blipFill>
        <p:spPr>
          <a:xfrm>
            <a:off x="3275856" y="1988840"/>
            <a:ext cx="5976664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1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Vandaag</a:t>
            </a:r>
            <a:endParaRPr lang="nl-BE" dirty="0">
              <a:latin typeface="FlandersArtSans-Bold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Wat is het semantische web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Applicatie-integratie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</a:t>
            </a:r>
            <a:r>
              <a:rPr lang="en-US" sz="2400" dirty="0" err="1">
                <a:solidFill>
                  <a:srgbClr val="373636"/>
                </a:solidFill>
                <a:latin typeface="FlandersArtSans-Regular"/>
              </a:rPr>
              <a:t>Eficiënte</a:t>
            </a: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 applicatiebouw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Droom er zelf eens over</a:t>
            </a:r>
          </a:p>
        </p:txBody>
      </p:sp>
    </p:spTree>
    <p:extLst>
      <p:ext uri="{BB962C8B-B14F-4D97-AF65-F5344CB8AC3E}">
        <p14:creationId xmlns:p14="http://schemas.microsoft.com/office/powerpoint/2010/main" val="2451699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71" y="1032778"/>
            <a:ext cx="2119222" cy="1589417"/>
          </a:xfrm>
          <a:prstGeom prst="rect">
            <a:avLst/>
          </a:prstGeom>
        </p:spPr>
      </p:pic>
      <p:sp>
        <p:nvSpPr>
          <p:cNvPr id="8" name="Tekstvak 7"/>
          <p:cNvSpPr txBox="1"/>
          <p:nvPr/>
        </p:nvSpPr>
        <p:spPr>
          <a:xfrm>
            <a:off x="1715747" y="1095075"/>
            <a:ext cx="199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Lokale overheden</a:t>
            </a:r>
          </a:p>
        </p:txBody>
      </p:sp>
      <p:sp>
        <p:nvSpPr>
          <p:cNvPr id="9" name="Tekstvak 8"/>
          <p:cNvSpPr txBox="1"/>
          <p:nvPr/>
        </p:nvSpPr>
        <p:spPr>
          <a:xfrm>
            <a:off x="1067201" y="1592501"/>
            <a:ext cx="2326036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nl-BE" dirty="0"/>
              <a:t>Partners</a:t>
            </a:r>
            <a:r>
              <a:rPr lang="nl-BE"/>
              <a:t>: </a:t>
            </a:r>
          </a:p>
          <a:p>
            <a:pPr algn="r"/>
            <a:r>
              <a:rPr lang="nl-BE" dirty="0"/>
              <a:t>ECG, VVSG, VICTOR, AIV</a:t>
            </a:r>
          </a:p>
        </p:txBody>
      </p:sp>
      <p:sp>
        <p:nvSpPr>
          <p:cNvPr id="10" name="Tekstvak 9"/>
          <p:cNvSpPr txBox="1"/>
          <p:nvPr/>
        </p:nvSpPr>
        <p:spPr>
          <a:xfrm>
            <a:off x="5728101" y="1028113"/>
            <a:ext cx="199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Vlaamse overheid </a:t>
            </a:r>
          </a:p>
        </p:txBody>
      </p:sp>
      <p:sp>
        <p:nvSpPr>
          <p:cNvPr id="11" name="Tekstvak 10"/>
          <p:cNvSpPr txBox="1"/>
          <p:nvPr/>
        </p:nvSpPr>
        <p:spPr>
          <a:xfrm>
            <a:off x="5907321" y="1814478"/>
            <a:ext cx="2843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Andere belanghebbenden</a:t>
            </a:r>
          </a:p>
        </p:txBody>
      </p:sp>
      <p:sp>
        <p:nvSpPr>
          <p:cNvPr id="12" name="Tekstvak 11"/>
          <p:cNvSpPr txBox="1"/>
          <p:nvPr/>
        </p:nvSpPr>
        <p:spPr>
          <a:xfrm>
            <a:off x="5632993" y="2210072"/>
            <a:ext cx="292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Burgers en ondernemingen</a:t>
            </a:r>
          </a:p>
        </p:txBody>
      </p:sp>
      <p:sp>
        <p:nvSpPr>
          <p:cNvPr id="13" name="Tekstvak 12"/>
          <p:cNvSpPr txBox="1"/>
          <p:nvPr/>
        </p:nvSpPr>
        <p:spPr>
          <a:xfrm>
            <a:off x="6059124" y="1407835"/>
            <a:ext cx="199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ABB</a:t>
            </a:r>
          </a:p>
        </p:txBody>
      </p:sp>
      <p:sp>
        <p:nvSpPr>
          <p:cNvPr id="14" name="Tekstvak 14"/>
          <p:cNvSpPr txBox="1"/>
          <p:nvPr/>
        </p:nvSpPr>
        <p:spPr>
          <a:xfrm>
            <a:off x="450415" y="182695"/>
            <a:ext cx="8479971" cy="579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800"/>
              </a:lnSpc>
            </a:pPr>
            <a:r>
              <a:rPr lang="nl-BE" sz="3700" dirty="0"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rPr>
              <a:t>Roadmap van het project</a:t>
            </a:r>
          </a:p>
        </p:txBody>
      </p:sp>
      <p:sp>
        <p:nvSpPr>
          <p:cNvPr id="15" name="Afgeronde rechthoek 15"/>
          <p:cNvSpPr/>
          <p:nvPr/>
        </p:nvSpPr>
        <p:spPr>
          <a:xfrm>
            <a:off x="359210" y="3797469"/>
            <a:ext cx="1548494" cy="2714201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r>
              <a:rPr lang="nl-BE" sz="1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</a:p>
        </p:txBody>
      </p:sp>
      <p:sp>
        <p:nvSpPr>
          <p:cNvPr id="16" name="Afgeronde rechthoek 13"/>
          <p:cNvSpPr/>
          <p:nvPr/>
        </p:nvSpPr>
        <p:spPr>
          <a:xfrm>
            <a:off x="155883" y="3409851"/>
            <a:ext cx="512404" cy="324036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nl-BE" sz="1400" b="1" i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</a:t>
            </a:r>
            <a:endParaRPr lang="nl-BE" sz="1400" b="1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Afgeronde rechthoek 1"/>
          <p:cNvSpPr/>
          <p:nvPr/>
        </p:nvSpPr>
        <p:spPr>
          <a:xfrm>
            <a:off x="412085" y="4318349"/>
            <a:ext cx="1423611" cy="5209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dirty="0"/>
              <a:t>Service Design &amp; BA</a:t>
            </a:r>
          </a:p>
        </p:txBody>
      </p:sp>
      <p:sp>
        <p:nvSpPr>
          <p:cNvPr id="18" name="Afgeronde rechthoek 18"/>
          <p:cNvSpPr/>
          <p:nvPr/>
        </p:nvSpPr>
        <p:spPr>
          <a:xfrm>
            <a:off x="404935" y="4898816"/>
            <a:ext cx="1423611" cy="6289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dirty="0"/>
              <a:t>Semantiek (OSLO)</a:t>
            </a:r>
          </a:p>
        </p:txBody>
      </p:sp>
      <p:sp>
        <p:nvSpPr>
          <p:cNvPr id="19" name="Afgeronde rechthoek 19"/>
          <p:cNvSpPr/>
          <p:nvPr/>
        </p:nvSpPr>
        <p:spPr>
          <a:xfrm>
            <a:off x="404936" y="5835156"/>
            <a:ext cx="1423611" cy="52090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dirty="0"/>
              <a:t>Architectuur</a:t>
            </a:r>
          </a:p>
        </p:txBody>
      </p:sp>
      <p:sp>
        <p:nvSpPr>
          <p:cNvPr id="20" name="Vijfhoek 2"/>
          <p:cNvSpPr/>
          <p:nvPr/>
        </p:nvSpPr>
        <p:spPr>
          <a:xfrm>
            <a:off x="359210" y="2642976"/>
            <a:ext cx="8523871" cy="343485"/>
          </a:xfrm>
          <a:prstGeom prst="homePlat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>
                <a:solidFill>
                  <a:schemeClr val="dk1"/>
                </a:solidFill>
              </a:rPr>
              <a:t>Change en communicatie</a:t>
            </a:r>
          </a:p>
        </p:txBody>
      </p:sp>
      <p:sp>
        <p:nvSpPr>
          <p:cNvPr id="21" name="Afgeronde rechthoek 20"/>
          <p:cNvSpPr/>
          <p:nvPr/>
        </p:nvSpPr>
        <p:spPr>
          <a:xfrm>
            <a:off x="1720937" y="3402580"/>
            <a:ext cx="556559" cy="324036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nl-BE" sz="14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OO</a:t>
            </a:r>
          </a:p>
        </p:txBody>
      </p:sp>
      <p:sp>
        <p:nvSpPr>
          <p:cNvPr id="22" name="Afgeronde rechthoek 21"/>
          <p:cNvSpPr/>
          <p:nvPr/>
        </p:nvSpPr>
        <p:spPr>
          <a:xfrm>
            <a:off x="1999217" y="3797469"/>
            <a:ext cx="2083879" cy="2721837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r>
              <a:rPr lang="nl-BE" sz="1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Technische realisatie</a:t>
            </a:r>
          </a:p>
        </p:txBody>
      </p:sp>
      <p:sp>
        <p:nvSpPr>
          <p:cNvPr id="23" name="Afgeronde rechthoek 22"/>
          <p:cNvSpPr/>
          <p:nvPr/>
        </p:nvSpPr>
        <p:spPr>
          <a:xfrm>
            <a:off x="2460726" y="4318349"/>
            <a:ext cx="1503040" cy="79208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dirty="0"/>
              <a:t>FA &amp; </a:t>
            </a:r>
            <a:r>
              <a:rPr lang="nl-BE" sz="1600" dirty="0" err="1"/>
              <a:t>ontw</a:t>
            </a:r>
            <a:endParaRPr lang="nl-BE" sz="1600" dirty="0"/>
          </a:p>
          <a:p>
            <a:pPr algn="ctr"/>
            <a:r>
              <a:rPr lang="nl-BE" sz="1600" dirty="0"/>
              <a:t>services en toepassingen</a:t>
            </a:r>
          </a:p>
        </p:txBody>
      </p:sp>
      <p:sp>
        <p:nvSpPr>
          <p:cNvPr id="24" name="Afgeronde rechthoek 23"/>
          <p:cNvSpPr/>
          <p:nvPr/>
        </p:nvSpPr>
        <p:spPr>
          <a:xfrm>
            <a:off x="2143892" y="5345600"/>
            <a:ext cx="1785809" cy="101046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600" dirty="0"/>
              <a:t>Opzet infrastructuur &amp; MAGDA-diensten </a:t>
            </a:r>
          </a:p>
        </p:txBody>
      </p:sp>
      <p:sp>
        <p:nvSpPr>
          <p:cNvPr id="25" name="Afgeronde rechthoek 24"/>
          <p:cNvSpPr/>
          <p:nvPr/>
        </p:nvSpPr>
        <p:spPr>
          <a:xfrm>
            <a:off x="4174610" y="3797470"/>
            <a:ext cx="3708433" cy="2729473"/>
          </a:xfrm>
          <a:prstGeom prst="roundRect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400"/>
              </a:lnSpc>
            </a:pPr>
            <a:r>
              <a:rPr lang="nl-BE" sz="1600" b="1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Uitrol</a:t>
            </a:r>
          </a:p>
        </p:txBody>
      </p:sp>
      <p:sp>
        <p:nvSpPr>
          <p:cNvPr id="26" name="Afgeronde rechthoek 25"/>
          <p:cNvSpPr/>
          <p:nvPr/>
        </p:nvSpPr>
        <p:spPr>
          <a:xfrm>
            <a:off x="4313867" y="4325800"/>
            <a:ext cx="2152275" cy="2039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Piloten</a:t>
            </a:r>
          </a:p>
        </p:txBody>
      </p:sp>
      <p:sp>
        <p:nvSpPr>
          <p:cNvPr id="27" name="Ruit 4"/>
          <p:cNvSpPr/>
          <p:nvPr/>
        </p:nvSpPr>
        <p:spPr>
          <a:xfrm>
            <a:off x="7810734" y="3552033"/>
            <a:ext cx="324543" cy="288032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8" name="Tekstvak 5"/>
          <p:cNvSpPr txBox="1"/>
          <p:nvPr/>
        </p:nvSpPr>
        <p:spPr>
          <a:xfrm>
            <a:off x="7332046" y="3003032"/>
            <a:ext cx="129522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050" dirty="0"/>
              <a:t>Lokale </a:t>
            </a:r>
          </a:p>
          <a:p>
            <a:pPr algn="ctr"/>
            <a:r>
              <a:rPr lang="nl-BE" sz="1050" dirty="0"/>
              <a:t>Verkiezingen</a:t>
            </a:r>
          </a:p>
          <a:p>
            <a:pPr algn="ctr"/>
            <a:r>
              <a:rPr lang="nl-BE" sz="1050" dirty="0"/>
              <a:t> 2018 </a:t>
            </a:r>
          </a:p>
        </p:txBody>
      </p:sp>
      <p:sp>
        <p:nvSpPr>
          <p:cNvPr id="29" name="Ruit 26"/>
          <p:cNvSpPr/>
          <p:nvPr/>
        </p:nvSpPr>
        <p:spPr>
          <a:xfrm>
            <a:off x="8751129" y="3552033"/>
            <a:ext cx="324543" cy="288032"/>
          </a:xfrm>
          <a:prstGeom prst="diamond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30" name="Tekstvak 27"/>
          <p:cNvSpPr txBox="1"/>
          <p:nvPr/>
        </p:nvSpPr>
        <p:spPr>
          <a:xfrm>
            <a:off x="8627267" y="3241893"/>
            <a:ext cx="5760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1200" dirty="0"/>
              <a:t>Instal.  </a:t>
            </a:r>
          </a:p>
        </p:txBody>
      </p:sp>
      <p:sp>
        <p:nvSpPr>
          <p:cNvPr id="31" name="Afgeronde rechthoek 28"/>
          <p:cNvSpPr/>
          <p:nvPr/>
        </p:nvSpPr>
        <p:spPr>
          <a:xfrm>
            <a:off x="6523892" y="4316461"/>
            <a:ext cx="1253458" cy="20396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/>
              <a:t>Volledige uitrol</a:t>
            </a:r>
          </a:p>
        </p:txBody>
      </p:sp>
      <p:sp>
        <p:nvSpPr>
          <p:cNvPr id="32" name="Afgeronde rechthoek 29"/>
          <p:cNvSpPr/>
          <p:nvPr/>
        </p:nvSpPr>
        <p:spPr>
          <a:xfrm>
            <a:off x="8437616" y="3859172"/>
            <a:ext cx="437891" cy="17152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1400" dirty="0">
                <a:solidFill>
                  <a:schemeClr val="dk1"/>
                </a:solidFill>
              </a:rPr>
              <a:t>Real-time mandatendatabank</a:t>
            </a:r>
          </a:p>
        </p:txBody>
      </p:sp>
      <p:sp>
        <p:nvSpPr>
          <p:cNvPr id="33" name="Afgeronde rechthoek 30"/>
          <p:cNvSpPr/>
          <p:nvPr/>
        </p:nvSpPr>
        <p:spPr>
          <a:xfrm>
            <a:off x="8002373" y="3848293"/>
            <a:ext cx="394183" cy="267865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1400"/>
              <a:t>Eén centrale vindplaats </a:t>
            </a:r>
          </a:p>
          <a:p>
            <a:pPr algn="ctr"/>
            <a:r>
              <a:rPr lang="nl-BE" sz="1400" dirty="0"/>
              <a:t>voor lokale besluiten</a:t>
            </a:r>
          </a:p>
        </p:txBody>
      </p:sp>
      <p:sp>
        <p:nvSpPr>
          <p:cNvPr id="34" name="Afgeronde rechthoek 31"/>
          <p:cNvSpPr/>
          <p:nvPr/>
        </p:nvSpPr>
        <p:spPr>
          <a:xfrm>
            <a:off x="8463630" y="5629306"/>
            <a:ext cx="411877" cy="8900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nl-BE" sz="1400" dirty="0">
                <a:solidFill>
                  <a:schemeClr val="dk1"/>
                </a:solidFill>
              </a:rPr>
              <a:t>Interface toezicht</a:t>
            </a:r>
          </a:p>
        </p:txBody>
      </p:sp>
      <p:sp>
        <p:nvSpPr>
          <p:cNvPr id="35" name="Afgeronde rechthoek 32"/>
          <p:cNvSpPr/>
          <p:nvPr/>
        </p:nvSpPr>
        <p:spPr>
          <a:xfrm>
            <a:off x="611560" y="5439690"/>
            <a:ext cx="1224136" cy="36004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Kwaliteitsvolle modelbesluiten</a:t>
            </a:r>
          </a:p>
        </p:txBody>
      </p:sp>
      <p:sp>
        <p:nvSpPr>
          <p:cNvPr id="36" name="Rechthoek 35"/>
          <p:cNvSpPr/>
          <p:nvPr/>
        </p:nvSpPr>
        <p:spPr>
          <a:xfrm>
            <a:off x="1728192" y="6597352"/>
            <a:ext cx="611560" cy="185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juni‘17</a:t>
            </a:r>
          </a:p>
        </p:txBody>
      </p:sp>
      <p:cxnSp>
        <p:nvCxnSpPr>
          <p:cNvPr id="4" name="Rechte verbindingslijn 3"/>
          <p:cNvCxnSpPr/>
          <p:nvPr/>
        </p:nvCxnSpPr>
        <p:spPr>
          <a:xfrm>
            <a:off x="1907704" y="3726616"/>
            <a:ext cx="34755" cy="287073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Rechte verbindingslijn 36"/>
          <p:cNvCxnSpPr/>
          <p:nvPr/>
        </p:nvCxnSpPr>
        <p:spPr>
          <a:xfrm>
            <a:off x="4105197" y="3789040"/>
            <a:ext cx="34755" cy="287073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8" name="Rechthoek 37"/>
          <p:cNvSpPr/>
          <p:nvPr/>
        </p:nvSpPr>
        <p:spPr>
          <a:xfrm>
            <a:off x="3816794" y="6597352"/>
            <a:ext cx="611560" cy="185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Okt ‘17</a:t>
            </a:r>
          </a:p>
        </p:txBody>
      </p:sp>
      <p:cxnSp>
        <p:nvCxnSpPr>
          <p:cNvPr id="39" name="Rechte verbindingslijn 38"/>
          <p:cNvCxnSpPr/>
          <p:nvPr/>
        </p:nvCxnSpPr>
        <p:spPr>
          <a:xfrm>
            <a:off x="6481091" y="3789040"/>
            <a:ext cx="34755" cy="287073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hthoek 39"/>
          <p:cNvSpPr/>
          <p:nvPr/>
        </p:nvSpPr>
        <p:spPr>
          <a:xfrm>
            <a:off x="6192688" y="6597352"/>
            <a:ext cx="611560" cy="185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apr ‘18</a:t>
            </a:r>
          </a:p>
        </p:txBody>
      </p:sp>
      <p:cxnSp>
        <p:nvCxnSpPr>
          <p:cNvPr id="41" name="Rechte verbindingslijn 40"/>
          <p:cNvCxnSpPr/>
          <p:nvPr/>
        </p:nvCxnSpPr>
        <p:spPr>
          <a:xfrm>
            <a:off x="7915362" y="3798591"/>
            <a:ext cx="34755" cy="2870736"/>
          </a:xfrm>
          <a:prstGeom prst="line">
            <a:avLst/>
          </a:prstGeom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hthoek 41"/>
          <p:cNvSpPr/>
          <p:nvPr/>
        </p:nvSpPr>
        <p:spPr>
          <a:xfrm>
            <a:off x="7626959" y="6606903"/>
            <a:ext cx="611560" cy="18528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200" dirty="0"/>
              <a:t>Okt ‘18</a:t>
            </a:r>
          </a:p>
        </p:txBody>
      </p:sp>
    </p:spTree>
    <p:extLst>
      <p:ext uri="{BB962C8B-B14F-4D97-AF65-F5344CB8AC3E}">
        <p14:creationId xmlns:p14="http://schemas.microsoft.com/office/powerpoint/2010/main" val="1921685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387" t="6439" r="6776" b="28923"/>
          <a:stretch/>
        </p:blipFill>
        <p:spPr>
          <a:xfrm>
            <a:off x="755528" y="1988840"/>
            <a:ext cx="8496944" cy="36873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Vervolgtraject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 rotWithShape="1">
          <a:blip r:embed="rId3"/>
          <a:srcRect l="30036" t="6440" r="42555" b="30447"/>
          <a:stretch/>
        </p:blipFill>
        <p:spPr>
          <a:xfrm>
            <a:off x="3275856" y="1988840"/>
            <a:ext cx="259228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1350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01988" y="188640"/>
            <a:ext cx="8058443" cy="1512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ts val="0"/>
              </a:spcBef>
              <a:buNone/>
              <a:defRPr sz="3700" b="0" i="0" kern="1200">
                <a:solidFill>
                  <a:schemeClr val="tx1"/>
                </a:solidFill>
                <a:latin typeface="FlandersArtSans-Bold" panose="00000800000000000000" pitchFamily="2" charset="0"/>
                <a:ea typeface="+mj-ea"/>
                <a:cs typeface="FlandersArtSans-Bold" panose="00000800000000000000" pitchFamily="2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600" dirty="0">
                <a:solidFill>
                  <a:schemeClr val="bg1">
                    <a:lumMod val="50000"/>
                  </a:schemeClr>
                </a:solidFill>
              </a:rPr>
              <a:t>3. Het </a:t>
            </a:r>
            <a:r>
              <a:rPr lang="fr-FR" sz="3600" dirty="0" err="1">
                <a:solidFill>
                  <a:schemeClr val="bg1">
                    <a:lumMod val="50000"/>
                  </a:schemeClr>
                </a:solidFill>
              </a:rPr>
              <a:t>analysetraject</a:t>
            </a:r>
            <a:endParaRPr lang="fr-FR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Afbeelding 9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89" y="5897914"/>
            <a:ext cx="1505715" cy="624841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81808" y="785708"/>
          <a:ext cx="9674768" cy="6027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7380312" y="198532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Datamodel</a:t>
            </a:r>
          </a:p>
        </p:txBody>
      </p:sp>
      <p:sp>
        <p:nvSpPr>
          <p:cNvPr id="20" name="Tekstvak 19"/>
          <p:cNvSpPr txBox="1"/>
          <p:nvPr/>
        </p:nvSpPr>
        <p:spPr>
          <a:xfrm>
            <a:off x="7092280" y="5733256"/>
            <a:ext cx="20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Solide architectuurplaat</a:t>
            </a:r>
          </a:p>
        </p:txBody>
      </p:sp>
      <p:sp>
        <p:nvSpPr>
          <p:cNvPr id="22" name="Tekstvak 21"/>
          <p:cNvSpPr txBox="1"/>
          <p:nvPr/>
        </p:nvSpPr>
        <p:spPr>
          <a:xfrm>
            <a:off x="1155455" y="131531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Standaard publicatiewijze</a:t>
            </a:r>
          </a:p>
        </p:txBody>
      </p:sp>
      <p:sp>
        <p:nvSpPr>
          <p:cNvPr id="8" name="Tekstvak 7"/>
          <p:cNvSpPr txBox="1"/>
          <p:nvPr/>
        </p:nvSpPr>
        <p:spPr>
          <a:xfrm>
            <a:off x="4883579" y="62155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Modelbesluit</a:t>
            </a:r>
          </a:p>
        </p:txBody>
      </p:sp>
      <p:sp>
        <p:nvSpPr>
          <p:cNvPr id="9" name="Oval 7"/>
          <p:cNvSpPr/>
          <p:nvPr/>
        </p:nvSpPr>
        <p:spPr>
          <a:xfrm>
            <a:off x="2572783" y="1587958"/>
            <a:ext cx="2416694" cy="240346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2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860032" y="1480060"/>
            <a:ext cx="2828140" cy="880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FlandersArtSans-Regular" panose="00000500000000000000" pitchFamily="2" charset="0"/>
              </a:rPr>
              <a:t>BESLUITEN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752278" y="1472706"/>
            <a:ext cx="1284218" cy="880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FlandersArtSans-Regular" panose="00000500000000000000" pitchFamily="2" charset="0"/>
              </a:rPr>
              <a:t>LEVEREN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610797" y="1472706"/>
            <a:ext cx="2185130" cy="880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FlandersArtSans-Regular" panose="00000500000000000000" pitchFamily="2" charset="0"/>
              </a:rPr>
              <a:t>BEHANDELEN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95536" y="1472706"/>
            <a:ext cx="2160240" cy="8808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  <a:latin typeface="FlandersArtSans-Regular" panose="00000500000000000000" pitchFamily="2" charset="0"/>
              </a:rPr>
              <a:t>INTAKE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84046" y="2472754"/>
            <a:ext cx="667937" cy="880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Input</a:t>
            </a:r>
          </a:p>
          <a:p>
            <a:pPr algn="ctr"/>
            <a:endParaRPr lang="nl-NL" sz="1400" dirty="0">
              <a:solidFill>
                <a:schemeClr val="tx1"/>
              </a:solidFill>
              <a:latin typeface="FlandersArtSans-Regular" panose="00000500000000000000" pitchFamily="2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87623" y="2472754"/>
            <a:ext cx="720160" cy="880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chemeClr val="tx1"/>
                </a:solidFill>
                <a:latin typeface="FlandersArtSans-Regular" panose="00000500000000000000" pitchFamily="2" charset="0"/>
              </a:rPr>
              <a:t>Regi-stratie</a:t>
            </a:r>
            <a:endParaRPr lang="nl-NL" sz="1200" dirty="0">
              <a:solidFill>
                <a:schemeClr val="tx1"/>
              </a:solidFill>
              <a:latin typeface="FlandersArtSans-Regular" panose="00000500000000000000" pitchFamily="2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975563" y="2472754"/>
            <a:ext cx="652220" cy="880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chemeClr val="tx1"/>
                </a:solidFill>
                <a:latin typeface="FlandersArtSans-Regular" panose="00000500000000000000" pitchFamily="2" charset="0"/>
              </a:rPr>
              <a:t>Toew-ijzen</a:t>
            </a:r>
            <a:endParaRPr lang="nl-NL" sz="1200" dirty="0">
              <a:solidFill>
                <a:schemeClr val="tx1"/>
              </a:solidFill>
              <a:latin typeface="FlandersArtSans-Regular" panose="00000500000000000000" pitchFamily="2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18031" y="2472754"/>
            <a:ext cx="1349913" cy="45688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Samenstellen infobundel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824287" y="2480818"/>
            <a:ext cx="1140202" cy="880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Ontsluiten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718032" y="2993258"/>
            <a:ext cx="1349912" cy="3684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Opmaak ontwerpbesluit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152525" y="2480818"/>
            <a:ext cx="653052" cy="880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chemeClr val="tx1"/>
                </a:solidFill>
                <a:latin typeface="FlandersArtSans-Regular" panose="00000500000000000000" pitchFamily="2" charset="0"/>
              </a:rPr>
              <a:t>Agen</a:t>
            </a:r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-</a:t>
            </a:r>
          </a:p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deren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954358" y="2480818"/>
            <a:ext cx="931779" cy="880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Agenda Bepalen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908979" y="2472502"/>
            <a:ext cx="701780" cy="880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chemeClr val="tx1"/>
                </a:solidFill>
                <a:latin typeface="FlandersArtSans-Regular" panose="00000500000000000000" pitchFamily="2" charset="0"/>
              </a:rPr>
              <a:t>Beraad-slagen</a:t>
            </a:r>
            <a:endParaRPr lang="nl-NL" sz="1200" dirty="0">
              <a:solidFill>
                <a:schemeClr val="tx1"/>
              </a:solidFill>
              <a:latin typeface="FlandersArtSans-Regular" panose="00000500000000000000" pitchFamily="2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660232" y="2480818"/>
            <a:ext cx="1099948" cy="8808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Notuleren </a:t>
            </a:r>
          </a:p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en authentiek bewaren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796035" y="2408160"/>
            <a:ext cx="1298851" cy="2234391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  <a:latin typeface="FlandersArtSans-Regular" panose="00000500000000000000" pitchFamily="2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869684" y="2422322"/>
            <a:ext cx="2882594" cy="1105452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  <a:latin typeface="FlandersArtSans-Regular" panose="00000500000000000000" pitchFamily="2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95536" y="2422321"/>
            <a:ext cx="4451306" cy="222022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>
              <a:solidFill>
                <a:schemeClr val="tx1"/>
              </a:solidFill>
              <a:latin typeface="FlandersArtSans-Regular" panose="00000500000000000000" pitchFamily="2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7752278" y="3979732"/>
            <a:ext cx="1348324" cy="5293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Hergebruik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5536" y="3983365"/>
            <a:ext cx="1348324" cy="5293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FlandersArtSans-Regular" panose="00000500000000000000" pitchFamily="2" charset="0"/>
              </a:rPr>
              <a:t>Modelbesluiten</a:t>
            </a:r>
          </a:p>
        </p:txBody>
      </p:sp>
      <p:sp>
        <p:nvSpPr>
          <p:cNvPr id="4" name="Triangle 3"/>
          <p:cNvSpPr/>
          <p:nvPr/>
        </p:nvSpPr>
        <p:spPr>
          <a:xfrm rot="10800000">
            <a:off x="8814757" y="3645024"/>
            <a:ext cx="280129" cy="2413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Triangle 24"/>
          <p:cNvSpPr/>
          <p:nvPr/>
        </p:nvSpPr>
        <p:spPr>
          <a:xfrm rot="10800000">
            <a:off x="395536" y="3634914"/>
            <a:ext cx="280129" cy="2413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35600" y="4941168"/>
            <a:ext cx="619664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828160" y="4941168"/>
            <a:ext cx="2136329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75554" y="4979358"/>
            <a:ext cx="202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Digitaal/Analoog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596336" y="4995760"/>
            <a:ext cx="98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Gelinkt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35600" y="5517232"/>
            <a:ext cx="8419221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89660" y="5501109"/>
            <a:ext cx="981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Gelinkt</a:t>
            </a:r>
          </a:p>
        </p:txBody>
      </p:sp>
    </p:spTree>
    <p:extLst>
      <p:ext uri="{BB962C8B-B14F-4D97-AF65-F5344CB8AC3E}">
        <p14:creationId xmlns:p14="http://schemas.microsoft.com/office/powerpoint/2010/main" val="105977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25" grpId="0" animBg="1"/>
      <p:bldP spid="33" grpId="0"/>
      <p:bldP spid="34" grpId="0"/>
      <p:bldP spid="3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-206224" y="425668"/>
          <a:ext cx="9674768" cy="6027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6894004" y="938739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Modelbesluit</a:t>
            </a:r>
          </a:p>
          <a:p>
            <a:endParaRPr lang="nl-BE" dirty="0"/>
          </a:p>
          <a:p>
            <a:r>
              <a:rPr lang="nl-BE" dirty="0"/>
              <a:t>Datamodel</a:t>
            </a:r>
          </a:p>
        </p:txBody>
      </p:sp>
      <p:sp>
        <p:nvSpPr>
          <p:cNvPr id="20" name="Tekstvak 19"/>
          <p:cNvSpPr txBox="1"/>
          <p:nvPr/>
        </p:nvSpPr>
        <p:spPr>
          <a:xfrm>
            <a:off x="6804248" y="5373216"/>
            <a:ext cx="20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Solide architectuurplaat</a:t>
            </a:r>
          </a:p>
        </p:txBody>
      </p:sp>
      <p:sp>
        <p:nvSpPr>
          <p:cNvPr id="22" name="Tekstvak 21"/>
          <p:cNvSpPr txBox="1"/>
          <p:nvPr/>
        </p:nvSpPr>
        <p:spPr>
          <a:xfrm>
            <a:off x="867423" y="95527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Standaard publicatiewijze</a:t>
            </a:r>
          </a:p>
        </p:txBody>
      </p:sp>
      <p:sp>
        <p:nvSpPr>
          <p:cNvPr id="8" name="Oval 7"/>
          <p:cNvSpPr/>
          <p:nvPr/>
        </p:nvSpPr>
        <p:spPr>
          <a:xfrm>
            <a:off x="4631160" y="1400404"/>
            <a:ext cx="2416694" cy="240346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3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komen</a:t>
            </a:r>
            <a:r>
              <a:rPr lang="en-US" dirty="0"/>
              <a:t> we?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>
              <a:buNone/>
            </a:pPr>
            <a:r>
              <a:rPr lang="nl-BE" sz="2800" b="1" dirty="0"/>
              <a:t>PROCES</a:t>
            </a:r>
          </a:p>
          <a:p>
            <a:pPr algn="ctr">
              <a:buNone/>
            </a:pPr>
            <a:br>
              <a:rPr lang="nl-BE" sz="2800" dirty="0"/>
            </a:br>
            <a:r>
              <a:rPr lang="nl-BE" sz="2800" dirty="0">
                <a:latin typeface="Arial Narrow" panose="020B0606020202030204" pitchFamily="34" charset="0"/>
              </a:rPr>
              <a:t>↓</a:t>
            </a:r>
          </a:p>
          <a:p>
            <a:pPr algn="ctr">
              <a:buNone/>
            </a:pPr>
            <a:endParaRPr lang="nl-BE" sz="2800" dirty="0"/>
          </a:p>
          <a:p>
            <a:pPr algn="ctr">
              <a:buNone/>
            </a:pPr>
            <a:r>
              <a:rPr lang="nl-BE" sz="2800" dirty="0"/>
              <a:t>Business Domein Model</a:t>
            </a:r>
          </a:p>
          <a:p>
            <a:pPr algn="ctr">
              <a:buNone/>
            </a:pPr>
            <a:endParaRPr lang="is-IS" sz="2800" dirty="0"/>
          </a:p>
          <a:p>
            <a:pPr algn="ctr">
              <a:buNone/>
            </a:pPr>
            <a:r>
              <a:rPr lang="nl-BE" sz="2800" dirty="0">
                <a:latin typeface="Arial Narrow" panose="020B0606020202030204" pitchFamily="34" charset="0"/>
              </a:rPr>
              <a:t>↓</a:t>
            </a:r>
          </a:p>
          <a:p>
            <a:pPr algn="ctr">
              <a:buNone/>
            </a:pPr>
            <a:endParaRPr lang="en-US" sz="2800" dirty="0"/>
          </a:p>
          <a:p>
            <a:pPr algn="ctr">
              <a:buNone/>
            </a:pPr>
            <a:r>
              <a:rPr lang="en-US" sz="2800" b="1" dirty="0"/>
              <a:t>SEMANTIEK</a:t>
            </a:r>
            <a:endParaRPr lang="nl-BE" sz="2800" b="1" dirty="0"/>
          </a:p>
        </p:txBody>
      </p:sp>
    </p:spTree>
    <p:extLst>
      <p:ext uri="{BB962C8B-B14F-4D97-AF65-F5344CB8AC3E}">
        <p14:creationId xmlns:p14="http://schemas.microsoft.com/office/powerpoint/2010/main" val="2864284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doen</a:t>
            </a:r>
            <a:r>
              <a:rPr lang="en-US" dirty="0"/>
              <a:t> we </a:t>
            </a:r>
            <a:r>
              <a:rPr lang="en-US" dirty="0" err="1"/>
              <a:t>rond</a:t>
            </a:r>
            <a:r>
              <a:rPr lang="en-US" dirty="0"/>
              <a:t> </a:t>
            </a:r>
            <a:r>
              <a:rPr lang="en-US" dirty="0" err="1"/>
              <a:t>semantiek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nl-BE" sz="2800" u="sng" dirty="0"/>
              <a:t>Definities</a:t>
            </a:r>
            <a:r>
              <a:rPr lang="nl-BE" sz="2800" dirty="0"/>
              <a:t> vastleggen van begrippen </a:t>
            </a:r>
          </a:p>
          <a:p>
            <a:pPr>
              <a:buNone/>
            </a:pPr>
            <a:br>
              <a:rPr lang="nl-BE" sz="2800" dirty="0"/>
            </a:br>
            <a:r>
              <a:rPr lang="nl-BE" sz="2800" dirty="0"/>
              <a:t>&gt; om makkelijk gegevens uit te wisselen</a:t>
            </a:r>
          </a:p>
          <a:p>
            <a:pPr>
              <a:buNone/>
            </a:pPr>
            <a:endParaRPr lang="nl-BE" sz="2800" dirty="0"/>
          </a:p>
          <a:p>
            <a:pPr>
              <a:buNone/>
            </a:pPr>
            <a:r>
              <a:rPr lang="nl-BE" sz="2800" dirty="0"/>
              <a:t>&gt; vanuit de vertaling van: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nl-BE" sz="2800" dirty="0"/>
          </a:p>
          <a:p>
            <a:pPr>
              <a:buNone/>
            </a:pPr>
            <a:r>
              <a:rPr lang="nl-BE" sz="2800" dirty="0"/>
              <a:t>	&gt; het juridische</a:t>
            </a:r>
          </a:p>
          <a:p>
            <a:pPr>
              <a:buNone/>
            </a:pPr>
            <a:r>
              <a:rPr lang="nl-BE" sz="2800" dirty="0"/>
              <a:t> 	&gt; de praktijk</a:t>
            </a:r>
          </a:p>
          <a:p>
            <a:pPr>
              <a:buNone/>
            </a:pPr>
            <a:r>
              <a:rPr lang="nl-BE" sz="2800" dirty="0"/>
              <a:t> 	&gt; het technische</a:t>
            </a:r>
          </a:p>
          <a:p>
            <a:pPr>
              <a:buNone/>
            </a:pPr>
            <a:endParaRPr lang="nl-BE" sz="2800" dirty="0"/>
          </a:p>
          <a:p>
            <a:pPr algn="ctr">
              <a:buNone/>
            </a:pP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41426467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3712040" y="4019628"/>
            <a:ext cx="2214346" cy="6456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Besluit</a:t>
            </a:r>
          </a:p>
          <a:p>
            <a:pPr algn="ctr"/>
            <a:endParaRPr lang="nl-BE" sz="1286" u="sng" dirty="0">
              <a:solidFill>
                <a:schemeClr val="tx1"/>
              </a:solidFill>
            </a:endParaRPr>
          </a:p>
        </p:txBody>
      </p:sp>
      <p:sp>
        <p:nvSpPr>
          <p:cNvPr id="5" name="Rechthoek 4"/>
          <p:cNvSpPr/>
          <p:nvPr/>
        </p:nvSpPr>
        <p:spPr>
          <a:xfrm>
            <a:off x="603304" y="1254043"/>
            <a:ext cx="2068491" cy="640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Zitting</a:t>
            </a:r>
          </a:p>
        </p:txBody>
      </p:sp>
      <p:cxnSp>
        <p:nvCxnSpPr>
          <p:cNvPr id="7" name="Rechte verbindingslijn met pijl 6"/>
          <p:cNvCxnSpPr>
            <a:stCxn id="5" idx="2"/>
            <a:endCxn id="31" idx="0"/>
          </p:cNvCxnSpPr>
          <p:nvPr/>
        </p:nvCxnSpPr>
        <p:spPr>
          <a:xfrm>
            <a:off x="1637550" y="1895034"/>
            <a:ext cx="3181664" cy="11051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hoek 8"/>
          <p:cNvSpPr/>
          <p:nvPr/>
        </p:nvSpPr>
        <p:spPr>
          <a:xfrm>
            <a:off x="6471473" y="1254043"/>
            <a:ext cx="2068491" cy="673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Stemming</a:t>
            </a:r>
          </a:p>
        </p:txBody>
      </p:sp>
      <p:sp>
        <p:nvSpPr>
          <p:cNvPr id="10" name="Rechthoek 9"/>
          <p:cNvSpPr/>
          <p:nvPr/>
        </p:nvSpPr>
        <p:spPr>
          <a:xfrm>
            <a:off x="3800375" y="195206"/>
            <a:ext cx="2068491" cy="6011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Orgaan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391813" y="104162"/>
            <a:ext cx="2068491" cy="7764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Administratieve eenheid</a:t>
            </a:r>
          </a:p>
        </p:txBody>
      </p:sp>
      <p:cxnSp>
        <p:nvCxnSpPr>
          <p:cNvPr id="13" name="Rechte verbindingslijn met pijl 12"/>
          <p:cNvCxnSpPr>
            <a:stCxn id="9" idx="1"/>
            <a:endCxn id="52" idx="3"/>
          </p:cNvCxnSpPr>
          <p:nvPr/>
        </p:nvCxnSpPr>
        <p:spPr>
          <a:xfrm flipH="1">
            <a:off x="5865645" y="1590875"/>
            <a:ext cx="605828" cy="5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15"/>
          <p:cNvCxnSpPr>
            <a:stCxn id="10" idx="2"/>
            <a:endCxn id="9" idx="0"/>
          </p:cNvCxnSpPr>
          <p:nvPr/>
        </p:nvCxnSpPr>
        <p:spPr>
          <a:xfrm>
            <a:off x="4834621" y="796308"/>
            <a:ext cx="2671098" cy="4577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17"/>
          <p:cNvCxnSpPr>
            <a:stCxn id="11" idx="3"/>
            <a:endCxn id="10" idx="1"/>
          </p:cNvCxnSpPr>
          <p:nvPr/>
        </p:nvCxnSpPr>
        <p:spPr>
          <a:xfrm>
            <a:off x="2460304" y="492373"/>
            <a:ext cx="1340071" cy="33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hthoek 18"/>
          <p:cNvSpPr/>
          <p:nvPr/>
        </p:nvSpPr>
        <p:spPr>
          <a:xfrm>
            <a:off x="7884368" y="5177480"/>
            <a:ext cx="1027591" cy="6011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Bijlage</a:t>
            </a:r>
            <a:br>
              <a:rPr lang="nl-BE" sz="1286" u="sng" dirty="0">
                <a:solidFill>
                  <a:schemeClr val="tx1"/>
                </a:solidFill>
              </a:rPr>
            </a:br>
            <a:endParaRPr lang="nl-BE" sz="1143" dirty="0">
              <a:solidFill>
                <a:schemeClr val="tx1"/>
              </a:solidFill>
            </a:endParaRPr>
          </a:p>
        </p:txBody>
      </p:sp>
      <p:cxnSp>
        <p:nvCxnSpPr>
          <p:cNvPr id="22" name="Rechte verbindingslijn met pijl 21"/>
          <p:cNvCxnSpPr>
            <a:stCxn id="4" idx="2"/>
            <a:endCxn id="19" idx="0"/>
          </p:cNvCxnSpPr>
          <p:nvPr/>
        </p:nvCxnSpPr>
        <p:spPr>
          <a:xfrm>
            <a:off x="4819213" y="4665281"/>
            <a:ext cx="3578951" cy="5121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514742" y="5216912"/>
            <a:ext cx="1945561" cy="5685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Artikels voor juridische </a:t>
            </a:r>
            <a:r>
              <a:rPr lang="nl-BE" sz="1286" u="sng" dirty="0" err="1">
                <a:solidFill>
                  <a:schemeClr val="tx1"/>
                </a:solidFill>
              </a:rPr>
              <a:t>achtergond</a:t>
            </a:r>
            <a:endParaRPr lang="nl-BE" sz="1286" u="sng" dirty="0">
              <a:solidFill>
                <a:schemeClr val="tx1"/>
              </a:solidFill>
            </a:endParaRPr>
          </a:p>
        </p:txBody>
      </p:sp>
      <p:sp>
        <p:nvSpPr>
          <p:cNvPr id="29" name="Rechthoek 28"/>
          <p:cNvSpPr/>
          <p:nvPr/>
        </p:nvSpPr>
        <p:spPr>
          <a:xfrm>
            <a:off x="2671214" y="5216912"/>
            <a:ext cx="2017251" cy="5685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BE" sz="1514" u="sng" dirty="0">
                <a:solidFill>
                  <a:schemeClr val="tx1"/>
                </a:solidFill>
              </a:rPr>
              <a:t>Motivering, feiten en context</a:t>
            </a:r>
          </a:p>
        </p:txBody>
      </p:sp>
      <p:sp>
        <p:nvSpPr>
          <p:cNvPr id="31" name="Rechthoek 30"/>
          <p:cNvSpPr/>
          <p:nvPr/>
        </p:nvSpPr>
        <p:spPr>
          <a:xfrm>
            <a:off x="3712041" y="3000185"/>
            <a:ext cx="2214345" cy="6011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Notulen</a:t>
            </a:r>
          </a:p>
        </p:txBody>
      </p:sp>
      <p:cxnSp>
        <p:nvCxnSpPr>
          <p:cNvPr id="35" name="Rechte verbindingslijn met pijl 34"/>
          <p:cNvCxnSpPr>
            <a:stCxn id="31" idx="2"/>
            <a:endCxn id="4" idx="0"/>
          </p:cNvCxnSpPr>
          <p:nvPr/>
        </p:nvCxnSpPr>
        <p:spPr>
          <a:xfrm flipH="1">
            <a:off x="4819213" y="3601287"/>
            <a:ext cx="1" cy="418341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hoek 36"/>
          <p:cNvSpPr/>
          <p:nvPr/>
        </p:nvSpPr>
        <p:spPr>
          <a:xfrm>
            <a:off x="5288324" y="5177481"/>
            <a:ext cx="2214345" cy="6011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Artikels van deze beslissing</a:t>
            </a:r>
          </a:p>
        </p:txBody>
      </p:sp>
      <p:cxnSp>
        <p:nvCxnSpPr>
          <p:cNvPr id="51" name="Rechte verbindingslijn met pijl 50"/>
          <p:cNvCxnSpPr>
            <a:stCxn id="4" idx="2"/>
            <a:endCxn id="29" idx="0"/>
          </p:cNvCxnSpPr>
          <p:nvPr/>
        </p:nvCxnSpPr>
        <p:spPr>
          <a:xfrm flipH="1">
            <a:off x="3679840" y="4665281"/>
            <a:ext cx="1139373" cy="5516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/>
          <p:cNvCxnSpPr>
            <a:stCxn id="4" idx="2"/>
            <a:endCxn id="37" idx="0"/>
          </p:cNvCxnSpPr>
          <p:nvPr/>
        </p:nvCxnSpPr>
        <p:spPr>
          <a:xfrm>
            <a:off x="4819213" y="4665281"/>
            <a:ext cx="1576284" cy="512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Rechte verbindingslijn met pijl 56"/>
          <p:cNvCxnSpPr>
            <a:stCxn id="4" idx="2"/>
            <a:endCxn id="25" idx="0"/>
          </p:cNvCxnSpPr>
          <p:nvPr/>
        </p:nvCxnSpPr>
        <p:spPr>
          <a:xfrm flipH="1">
            <a:off x="1487523" y="4665281"/>
            <a:ext cx="3331690" cy="5516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hoek 51"/>
          <p:cNvSpPr/>
          <p:nvPr/>
        </p:nvSpPr>
        <p:spPr>
          <a:xfrm>
            <a:off x="3797154" y="1254961"/>
            <a:ext cx="2068491" cy="672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Agendapunt</a:t>
            </a:r>
          </a:p>
        </p:txBody>
      </p:sp>
      <p:cxnSp>
        <p:nvCxnSpPr>
          <p:cNvPr id="63" name="Rechte verbindingslijn met pijl 62"/>
          <p:cNvCxnSpPr>
            <a:stCxn id="52" idx="2"/>
            <a:endCxn id="31" idx="0"/>
          </p:cNvCxnSpPr>
          <p:nvPr/>
        </p:nvCxnSpPr>
        <p:spPr>
          <a:xfrm flipH="1">
            <a:off x="4819214" y="1927866"/>
            <a:ext cx="12186" cy="107231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Rechte verbindingslijn met pijl 189"/>
          <p:cNvCxnSpPr>
            <a:stCxn id="10" idx="2"/>
            <a:endCxn id="5" idx="0"/>
          </p:cNvCxnSpPr>
          <p:nvPr/>
        </p:nvCxnSpPr>
        <p:spPr>
          <a:xfrm flipH="1">
            <a:off x="1637550" y="796308"/>
            <a:ext cx="3197071" cy="4577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Rechte verbindingslijn met pijl 200"/>
          <p:cNvCxnSpPr>
            <a:stCxn id="9" idx="2"/>
            <a:endCxn id="31" idx="0"/>
          </p:cNvCxnSpPr>
          <p:nvPr/>
        </p:nvCxnSpPr>
        <p:spPr>
          <a:xfrm flipH="1">
            <a:off x="4819214" y="1927706"/>
            <a:ext cx="2686505" cy="10724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Rechte verbindingslijn met pijl 203"/>
          <p:cNvCxnSpPr>
            <a:stCxn id="10" idx="2"/>
            <a:endCxn id="52" idx="0"/>
          </p:cNvCxnSpPr>
          <p:nvPr/>
        </p:nvCxnSpPr>
        <p:spPr>
          <a:xfrm flipH="1">
            <a:off x="4831400" y="796308"/>
            <a:ext cx="3221" cy="458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0757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/>
          <p:cNvSpPr/>
          <p:nvPr/>
        </p:nvSpPr>
        <p:spPr>
          <a:xfrm>
            <a:off x="6282556" y="2930221"/>
            <a:ext cx="2682168" cy="8558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Mandaten</a:t>
            </a:r>
          </a:p>
          <a:p>
            <a:pPr algn="ctr"/>
            <a:endParaRPr lang="nl-BE" sz="1143" dirty="0">
              <a:solidFill>
                <a:schemeClr val="tx1"/>
              </a:solidFill>
            </a:endParaRPr>
          </a:p>
        </p:txBody>
      </p:sp>
      <p:sp>
        <p:nvSpPr>
          <p:cNvPr id="10" name="Rechthoek 9"/>
          <p:cNvSpPr/>
          <p:nvPr/>
        </p:nvSpPr>
        <p:spPr>
          <a:xfrm>
            <a:off x="5629257" y="4557841"/>
            <a:ext cx="1502229" cy="728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Orgaan</a:t>
            </a:r>
          </a:p>
        </p:txBody>
      </p:sp>
      <p:sp>
        <p:nvSpPr>
          <p:cNvPr id="11" name="Rechthoek 10"/>
          <p:cNvSpPr/>
          <p:nvPr/>
        </p:nvSpPr>
        <p:spPr>
          <a:xfrm>
            <a:off x="5629257" y="5706213"/>
            <a:ext cx="1502229" cy="9404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Administratieve eenheid</a:t>
            </a:r>
          </a:p>
        </p:txBody>
      </p:sp>
      <p:sp>
        <p:nvSpPr>
          <p:cNvPr id="20" name="Rechthoek 19"/>
          <p:cNvSpPr/>
          <p:nvPr/>
        </p:nvSpPr>
        <p:spPr>
          <a:xfrm>
            <a:off x="414724" y="173479"/>
            <a:ext cx="2682168" cy="8437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Persoon</a:t>
            </a:r>
            <a:endParaRPr lang="nl-BE" sz="1143" dirty="0">
              <a:solidFill>
                <a:schemeClr val="tx1"/>
              </a:solidFill>
            </a:endParaRPr>
          </a:p>
        </p:txBody>
      </p:sp>
      <p:cxnSp>
        <p:nvCxnSpPr>
          <p:cNvPr id="24" name="Rechte verbindingslijn met pijl 23"/>
          <p:cNvCxnSpPr>
            <a:stCxn id="4" idx="0"/>
            <a:endCxn id="124" idx="3"/>
          </p:cNvCxnSpPr>
          <p:nvPr/>
        </p:nvCxnSpPr>
        <p:spPr>
          <a:xfrm flipH="1" flipV="1">
            <a:off x="4788024" y="2245126"/>
            <a:ext cx="2835616" cy="6850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hthoek 24"/>
          <p:cNvSpPr/>
          <p:nvPr/>
        </p:nvSpPr>
        <p:spPr>
          <a:xfrm>
            <a:off x="4540052" y="2951969"/>
            <a:ext cx="1281368" cy="7377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Fractie</a:t>
            </a:r>
          </a:p>
        </p:txBody>
      </p:sp>
      <p:sp>
        <p:nvSpPr>
          <p:cNvPr id="31" name="Rechthoek 30"/>
          <p:cNvSpPr/>
          <p:nvPr/>
        </p:nvSpPr>
        <p:spPr>
          <a:xfrm>
            <a:off x="6372913" y="88328"/>
            <a:ext cx="2505499" cy="728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Besluit</a:t>
            </a:r>
            <a:br>
              <a:rPr lang="nl-BE" sz="1286" u="sng" dirty="0">
                <a:solidFill>
                  <a:schemeClr val="tx1"/>
                </a:solidFill>
              </a:rPr>
            </a:br>
            <a:r>
              <a:rPr lang="nl-BE" sz="1143" dirty="0">
                <a:solidFill>
                  <a:schemeClr val="tx1"/>
                </a:solidFill>
              </a:rPr>
              <a:t>type</a:t>
            </a:r>
          </a:p>
        </p:txBody>
      </p:sp>
      <p:cxnSp>
        <p:nvCxnSpPr>
          <p:cNvPr id="35" name="Rechte verbindingslijn met pijl 34"/>
          <p:cNvCxnSpPr>
            <a:stCxn id="31" idx="2"/>
            <a:endCxn id="4" idx="0"/>
          </p:cNvCxnSpPr>
          <p:nvPr/>
        </p:nvCxnSpPr>
        <p:spPr>
          <a:xfrm flipH="1">
            <a:off x="7623640" y="816424"/>
            <a:ext cx="2023" cy="2113797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hthoek 27"/>
          <p:cNvSpPr/>
          <p:nvPr/>
        </p:nvSpPr>
        <p:spPr>
          <a:xfrm>
            <a:off x="407210" y="1837572"/>
            <a:ext cx="1245339" cy="728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Politieke partij</a:t>
            </a:r>
          </a:p>
        </p:txBody>
      </p:sp>
      <p:sp>
        <p:nvSpPr>
          <p:cNvPr id="39" name="Rechthoek 38"/>
          <p:cNvSpPr/>
          <p:nvPr/>
        </p:nvSpPr>
        <p:spPr>
          <a:xfrm>
            <a:off x="1844894" y="1837572"/>
            <a:ext cx="1321898" cy="7841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Verkiezingslijst</a:t>
            </a:r>
          </a:p>
        </p:txBody>
      </p:sp>
      <p:cxnSp>
        <p:nvCxnSpPr>
          <p:cNvPr id="40" name="Rechte verbindingslijn met pijl 39"/>
          <p:cNvCxnSpPr>
            <a:stCxn id="20" idx="2"/>
            <a:endCxn id="39" idx="0"/>
          </p:cNvCxnSpPr>
          <p:nvPr/>
        </p:nvCxnSpPr>
        <p:spPr>
          <a:xfrm>
            <a:off x="1755808" y="1017190"/>
            <a:ext cx="750035" cy="820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Rechte verbindingslijn met pijl 110"/>
          <p:cNvCxnSpPr>
            <a:stCxn id="10" idx="0"/>
            <a:endCxn id="4" idx="2"/>
          </p:cNvCxnSpPr>
          <p:nvPr/>
        </p:nvCxnSpPr>
        <p:spPr>
          <a:xfrm flipV="1">
            <a:off x="6380372" y="3786041"/>
            <a:ext cx="1243268" cy="7718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Rechte verbindingslijn met pijl 121"/>
          <p:cNvCxnSpPr>
            <a:stCxn id="20" idx="2"/>
            <a:endCxn id="124" idx="0"/>
          </p:cNvCxnSpPr>
          <p:nvPr/>
        </p:nvCxnSpPr>
        <p:spPr>
          <a:xfrm>
            <a:off x="1755808" y="1017190"/>
            <a:ext cx="2371267" cy="791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hthoek 123"/>
          <p:cNvSpPr/>
          <p:nvPr/>
        </p:nvSpPr>
        <p:spPr>
          <a:xfrm>
            <a:off x="3466126" y="1808476"/>
            <a:ext cx="1321898" cy="8732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286" u="sng" dirty="0">
                <a:solidFill>
                  <a:schemeClr val="tx1"/>
                </a:solidFill>
              </a:rPr>
              <a:t>(Lijst) verkozenen</a:t>
            </a:r>
            <a:br>
              <a:rPr lang="nl-BE" sz="1286" u="sng" dirty="0">
                <a:solidFill>
                  <a:schemeClr val="tx1"/>
                </a:solidFill>
              </a:rPr>
            </a:br>
            <a:endParaRPr lang="nl-BE" sz="1286" u="sng" dirty="0">
              <a:solidFill>
                <a:schemeClr val="tx1"/>
              </a:solidFill>
            </a:endParaRPr>
          </a:p>
        </p:txBody>
      </p:sp>
      <p:cxnSp>
        <p:nvCxnSpPr>
          <p:cNvPr id="126" name="Rechte verbindingslijn met pijl 125"/>
          <p:cNvCxnSpPr>
            <a:stCxn id="39" idx="3"/>
            <a:endCxn id="124" idx="1"/>
          </p:cNvCxnSpPr>
          <p:nvPr/>
        </p:nvCxnSpPr>
        <p:spPr>
          <a:xfrm>
            <a:off x="3166792" y="2229632"/>
            <a:ext cx="299334" cy="1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Rechte verbindingslijn met pijl 130"/>
          <p:cNvCxnSpPr>
            <a:stCxn id="28" idx="3"/>
            <a:endCxn id="39" idx="1"/>
          </p:cNvCxnSpPr>
          <p:nvPr/>
        </p:nvCxnSpPr>
        <p:spPr>
          <a:xfrm>
            <a:off x="1652550" y="2201620"/>
            <a:ext cx="192345" cy="28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Rechte verbindingslijn met pijl 133"/>
          <p:cNvCxnSpPr>
            <a:stCxn id="10" idx="0"/>
            <a:endCxn id="25" idx="2"/>
          </p:cNvCxnSpPr>
          <p:nvPr/>
        </p:nvCxnSpPr>
        <p:spPr>
          <a:xfrm flipH="1" flipV="1">
            <a:off x="5180736" y="3689757"/>
            <a:ext cx="1199636" cy="86808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bogen verbindingslijn 136"/>
          <p:cNvCxnSpPr>
            <a:stCxn id="28" idx="2"/>
            <a:endCxn id="25" idx="1"/>
          </p:cNvCxnSpPr>
          <p:nvPr/>
        </p:nvCxnSpPr>
        <p:spPr>
          <a:xfrm rot="16200000" flipH="1">
            <a:off x="2407369" y="1188179"/>
            <a:ext cx="755195" cy="35101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Rechte verbindingslijn met pijl 143"/>
          <p:cNvCxnSpPr>
            <a:stCxn id="10" idx="2"/>
            <a:endCxn id="11" idx="0"/>
          </p:cNvCxnSpPr>
          <p:nvPr/>
        </p:nvCxnSpPr>
        <p:spPr>
          <a:xfrm>
            <a:off x="6380371" y="5285937"/>
            <a:ext cx="0" cy="4202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Rechte verbindingslijn met pijl 148"/>
          <p:cNvCxnSpPr>
            <a:stCxn id="20" idx="2"/>
            <a:endCxn id="28" idx="0"/>
          </p:cNvCxnSpPr>
          <p:nvPr/>
        </p:nvCxnSpPr>
        <p:spPr>
          <a:xfrm flipH="1">
            <a:off x="1029880" y="1017190"/>
            <a:ext cx="725928" cy="820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bogen verbindingslijn 25"/>
          <p:cNvCxnSpPr>
            <a:stCxn id="124" idx="2"/>
            <a:endCxn id="25" idx="0"/>
          </p:cNvCxnSpPr>
          <p:nvPr/>
        </p:nvCxnSpPr>
        <p:spPr>
          <a:xfrm rot="16200000" flipH="1">
            <a:off x="4518808" y="2290041"/>
            <a:ext cx="270194" cy="10536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1473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Methode</a:t>
            </a:r>
            <a:r>
              <a:rPr lang="en-US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Verschillende werkgroepen komen beurtelings samen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Traject: 2 x 2 = 4 interactieve workshops</a:t>
            </a:r>
          </a:p>
          <a:p>
            <a:pPr marL="918900" lvl="1" indent="-342900">
              <a:buFont typeface="Arial" panose="020B0604020202020204" pitchFamily="34" charset="0"/>
              <a:buChar char="•"/>
            </a:pPr>
            <a:r>
              <a:rPr lang="nl-BE" dirty="0"/>
              <a:t>24 april en 6 juni </a:t>
            </a:r>
          </a:p>
          <a:p>
            <a:pPr marL="918900" lvl="1" indent="-342900">
              <a:buFont typeface="Arial" panose="020B0604020202020204" pitchFamily="34" charset="0"/>
              <a:buChar char="•"/>
            </a:pPr>
            <a:r>
              <a:rPr lang="nl-BE" dirty="0"/>
              <a:t>8 mei en 28 juni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 Interne verwerking: wij gaan aan de slag met de input uit de verschillende werkgroepen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slotmoment  (nog te bepalen)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04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FlandersArtSans-Bold"/>
              </a:rPr>
              <a:t>Introductie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40394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/>
          </p:nvPr>
        </p:nvGraphicFramePr>
        <p:xfrm>
          <a:off x="-206224" y="425668"/>
          <a:ext cx="9674768" cy="6027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kstvak 6"/>
          <p:cNvSpPr txBox="1"/>
          <p:nvPr/>
        </p:nvSpPr>
        <p:spPr>
          <a:xfrm>
            <a:off x="6894004" y="938739"/>
            <a:ext cx="1872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Modelbesluit</a:t>
            </a:r>
          </a:p>
          <a:p>
            <a:endParaRPr lang="nl-BE" dirty="0"/>
          </a:p>
          <a:p>
            <a:r>
              <a:rPr lang="nl-BE" dirty="0"/>
              <a:t>Datamodel</a:t>
            </a:r>
          </a:p>
        </p:txBody>
      </p:sp>
      <p:sp>
        <p:nvSpPr>
          <p:cNvPr id="20" name="Tekstvak 19"/>
          <p:cNvSpPr txBox="1"/>
          <p:nvPr/>
        </p:nvSpPr>
        <p:spPr>
          <a:xfrm>
            <a:off x="6804248" y="5373216"/>
            <a:ext cx="205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Solide architectuurplaat</a:t>
            </a:r>
          </a:p>
        </p:txBody>
      </p:sp>
      <p:sp>
        <p:nvSpPr>
          <p:cNvPr id="22" name="Tekstvak 21"/>
          <p:cNvSpPr txBox="1"/>
          <p:nvPr/>
        </p:nvSpPr>
        <p:spPr>
          <a:xfrm>
            <a:off x="867423" y="955271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Standaard publicatiewijze</a:t>
            </a:r>
          </a:p>
        </p:txBody>
      </p:sp>
      <p:sp>
        <p:nvSpPr>
          <p:cNvPr id="8" name="Oval 7"/>
          <p:cNvSpPr/>
          <p:nvPr/>
        </p:nvSpPr>
        <p:spPr>
          <a:xfrm>
            <a:off x="3422813" y="3717032"/>
            <a:ext cx="2416694" cy="240346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446004" y="3244334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/>
              <a:t> 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8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GB" dirty="0"/>
              <a:t>Wat </a:t>
            </a:r>
            <a:r>
              <a:rPr lang="en-GB" dirty="0" err="1"/>
              <a:t>doen</a:t>
            </a:r>
            <a:r>
              <a:rPr lang="en-GB" dirty="0"/>
              <a:t> we </a:t>
            </a:r>
            <a:r>
              <a:rPr lang="en-GB" dirty="0" err="1"/>
              <a:t>rond</a:t>
            </a:r>
            <a:r>
              <a:rPr lang="en-GB" dirty="0"/>
              <a:t> </a:t>
            </a:r>
            <a:r>
              <a:rPr lang="en-GB" dirty="0" err="1"/>
              <a:t>architectuur</a:t>
            </a:r>
            <a:r>
              <a:rPr lang="en-GB" dirty="0"/>
              <a:t>?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GB" b="1" dirty="0"/>
              <a:t>Workshop I</a:t>
            </a:r>
            <a:endParaRPr lang="en-GB" dirty="0"/>
          </a:p>
          <a:p>
            <a:pPr>
              <a:buNone/>
            </a:pPr>
            <a:r>
              <a:rPr lang="en-GB" dirty="0" err="1"/>
              <a:t>Semantische</a:t>
            </a:r>
            <a:r>
              <a:rPr lang="en-GB" dirty="0"/>
              <a:t> </a:t>
            </a:r>
            <a:r>
              <a:rPr lang="en-GB" dirty="0" err="1"/>
              <a:t>applicaties</a:t>
            </a:r>
            <a:r>
              <a:rPr lang="en-GB" dirty="0"/>
              <a:t>,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weg</a:t>
            </a:r>
            <a:r>
              <a:rPr lang="en-GB" dirty="0"/>
              <a:t> </a:t>
            </a:r>
            <a:r>
              <a:rPr lang="en-GB" dirty="0" err="1"/>
              <a:t>naar</a:t>
            </a:r>
            <a:r>
              <a:rPr lang="en-GB" dirty="0"/>
              <a:t> de </a:t>
            </a:r>
            <a:r>
              <a:rPr lang="en-GB" dirty="0" err="1"/>
              <a:t>toekomst</a:t>
            </a:r>
            <a:br>
              <a:rPr lang="en-GB" dirty="0"/>
            </a:br>
            <a:endParaRPr lang="en-GB" dirty="0"/>
          </a:p>
          <a:p>
            <a:pPr>
              <a:buNone/>
            </a:pPr>
            <a:r>
              <a:rPr lang="en-GB" b="1" dirty="0"/>
              <a:t>Workshop II</a:t>
            </a:r>
            <a:endParaRPr lang="en-GB" dirty="0"/>
          </a:p>
          <a:p>
            <a:pPr>
              <a:buNone/>
            </a:pPr>
            <a:r>
              <a:rPr lang="en-GB" dirty="0"/>
              <a:t>Hands-on </a:t>
            </a:r>
            <a:r>
              <a:rPr lang="en-GB" dirty="0" err="1"/>
              <a:t>voor</a:t>
            </a:r>
            <a:r>
              <a:rPr lang="en-GB" dirty="0"/>
              <a:t> developers: </a:t>
            </a:r>
            <a:r>
              <a:rPr lang="en-GB" dirty="0" err="1"/>
              <a:t>Semantische</a:t>
            </a:r>
            <a:r>
              <a:rPr lang="en-GB" dirty="0"/>
              <a:t> </a:t>
            </a:r>
            <a:r>
              <a:rPr lang="en-GB" dirty="0" err="1"/>
              <a:t>applicatiebouw</a:t>
            </a:r>
            <a:endParaRPr lang="en-GB" dirty="0"/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b="1" dirty="0"/>
              <a:t>Workshop III</a:t>
            </a:r>
            <a:endParaRPr lang="en-GB" dirty="0"/>
          </a:p>
          <a:p>
            <a:pPr>
              <a:buNone/>
            </a:pPr>
            <a:r>
              <a:rPr lang="en-GB" dirty="0"/>
              <a:t>Editor-</a:t>
            </a:r>
            <a:r>
              <a:rPr lang="en-GB" dirty="0" err="1"/>
              <a:t>integratie</a:t>
            </a:r>
            <a:r>
              <a:rPr lang="en-GB" dirty="0"/>
              <a:t> </a:t>
            </a:r>
            <a:r>
              <a:rPr lang="en-GB" dirty="0" err="1"/>
              <a:t>voor</a:t>
            </a:r>
            <a:r>
              <a:rPr lang="en-GB" dirty="0"/>
              <a:t> vendors</a:t>
            </a:r>
            <a:br>
              <a:rPr lang="en-GB" dirty="0"/>
            </a:br>
            <a:endParaRPr lang="en-GB" dirty="0"/>
          </a:p>
          <a:p>
            <a:pPr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404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7416000" cy="1116000"/>
          </a:xfrm>
        </p:spPr>
        <p:txBody>
          <a:bodyPr>
            <a:normAutofit/>
          </a:bodyPr>
          <a:lstStyle/>
          <a:p>
            <a:r>
              <a:rPr lang="nl-NL" sz="8800" b="1" dirty="0"/>
              <a:t>Dank u!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>
              <a:buFont typeface="Arial" charset="0"/>
              <a:buChar char="•"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8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373636"/>
                </a:solidFill>
                <a:latin typeface="FlandersArtSans-Bold"/>
              </a:rPr>
              <a:t>Wat is het semantische web?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Ondersteund vanuit het W3C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Een internet voor computers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373636"/>
                </a:solidFill>
                <a:latin typeface="FlandersArtSans-Regular"/>
              </a:rPr>
              <a:t> Een databank die iedereen kan aanvullen</a:t>
            </a:r>
          </a:p>
          <a:p>
            <a:pPr>
              <a:lnSpc>
                <a:spcPct val="150000"/>
              </a:lnSpc>
              <a:buNone/>
            </a:pPr>
            <a:endParaRPr lang="en-US" sz="2400" dirty="0">
              <a:solidFill>
                <a:srgbClr val="373636"/>
              </a:solidFill>
              <a:latin typeface="FlandersArtSans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702902795"/>
      </p:ext>
    </p:extLst>
  </p:cSld>
  <p:clrMapOvr>
    <a:masterClrMapping/>
  </p:clrMapOvr>
</p:sld>
</file>

<file path=ppt/theme/theme1.xml><?xml version="1.0" encoding="utf-8"?>
<a:theme xmlns:a="http://schemas.openxmlformats.org/drawingml/2006/main" name="4_Presentatie_verbeelding werkt - kopie">
  <a:themeElements>
    <a:clrScheme name="Vlaamse overheid presentatie">
      <a:dk1>
        <a:srgbClr val="373636"/>
      </a:dk1>
      <a:lt1>
        <a:sysClr val="window" lastClr="FFFFFF"/>
      </a:lt1>
      <a:dk2>
        <a:srgbClr val="6B6B6B"/>
      </a:dk2>
      <a:lt2>
        <a:srgbClr val="F6F5F3"/>
      </a:lt2>
      <a:accent1>
        <a:srgbClr val="FFF200"/>
      </a:accent1>
      <a:accent2>
        <a:srgbClr val="373636"/>
      </a:accent2>
      <a:accent3>
        <a:srgbClr val="E5DA04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Vlaamse overheid presentatie">
      <a:majorFont>
        <a:latin typeface="FlandersArtSans-Medium"/>
        <a:ea typeface=""/>
        <a:cs typeface=""/>
      </a:majorFont>
      <a:minorFont>
        <a:latin typeface="FlandersArtSerif-Regular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O.potx" id="{7AB0AA7F-90C7-4DB1-9791-B98BE5007A2C}" vid="{D2F0DD5C-7E50-4920-B7D3-BD639FE43863}"/>
    </a:ext>
  </a:extLst>
</a:theme>
</file>

<file path=ppt/theme/theme2.xml><?xml version="1.0" encoding="utf-8"?>
<a:theme xmlns:a="http://schemas.openxmlformats.org/drawingml/2006/main" name="Aangepast ontwerp">
  <a:themeElements>
    <a:clrScheme name="Vlaamse overheid">
      <a:dk1>
        <a:sysClr val="windowText" lastClr="000000"/>
      </a:dk1>
      <a:lt1>
        <a:sysClr val="window" lastClr="FFFFFF"/>
      </a:lt1>
      <a:dk2>
        <a:srgbClr val="EEEEE7"/>
      </a:dk2>
      <a:lt2>
        <a:srgbClr val="FFFF00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_VO.potx" id="{7AB0AA7F-90C7-4DB1-9791-B98BE5007A2C}" vid="{C875C828-9506-4BA7-9BF7-6C09D07CC534}"/>
    </a:ext>
  </a:extLst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EBABF3A5744740862B7DB81E2505CA" ma:contentTypeVersion="2" ma:contentTypeDescription="Een nieuw document maken." ma:contentTypeScope="" ma:versionID="c6b11e3dc21950f697af8569a3e827dc">
  <xsd:schema xmlns:xsd="http://www.w3.org/2001/XMLSchema" xmlns:xs="http://www.w3.org/2001/XMLSchema" xmlns:p="http://schemas.microsoft.com/office/2006/metadata/properties" xmlns:ns2="1a746b36-db63-42bf-b648-b14f4ce91c28" targetNamespace="http://schemas.microsoft.com/office/2006/metadata/properties" ma:root="true" ma:fieldsID="006a6119cf8e944c53a2d091dfe77aba" ns2:_="">
    <xsd:import namespace="1a746b36-db63-42bf-b648-b14f4ce91c2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746b36-db63-42bf-b648-b14f4ce91c2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Gedeeld met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Gedeeld met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BF0384-DB26-4174-942C-D0FE718395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954127-6867-448D-B425-10FAA5A111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746b36-db63-42bf-b648-b14f4ce91c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22A620-E5A9-470A-8D32-253A629374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34011</TotalTime>
  <Words>2542</Words>
  <Application>Microsoft Office PowerPoint</Application>
  <PresentationFormat>On-screen Show (4:3)</PresentationFormat>
  <Paragraphs>859</Paragraphs>
  <Slides>82</Slides>
  <Notes>81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4" baseType="lpstr">
      <vt:lpstr>4_Presentatie_verbeelding werkt - kopie</vt:lpstr>
      <vt:lpstr>Aangepast ontwerp</vt:lpstr>
      <vt:lpstr>WS Architectuur Hands on 1 </vt:lpstr>
      <vt:lpstr>PowerPoint Presentation</vt:lpstr>
      <vt:lpstr>Vandaag</vt:lpstr>
      <vt:lpstr>Vandaag</vt:lpstr>
      <vt:lpstr>Vandaag</vt:lpstr>
      <vt:lpstr>Architectuur -- algemeen --</vt:lpstr>
      <vt:lpstr>Vandaag</vt:lpstr>
      <vt:lpstr>Introductie</vt:lpstr>
      <vt:lpstr>Wat is het semantische web?</vt:lpstr>
      <vt:lpstr>Waarom wil ik semantische technologie?</vt:lpstr>
      <vt:lpstr>Wat zijn applicaties?</vt:lpstr>
      <vt:lpstr>Applicaties en hun gegevens</vt:lpstr>
      <vt:lpstr>Applicaties manipuleren en tonen data</vt:lpstr>
      <vt:lpstr>Databanken</vt:lpstr>
      <vt:lpstr>Recap: Het semantische web</vt:lpstr>
      <vt:lpstr>Automatisch databanken integreren</vt:lpstr>
      <vt:lpstr>Een tabelstructuur als startpunt</vt:lpstr>
      <vt:lpstr>What's in a name?</vt:lpstr>
      <vt:lpstr>Intermezzo: URL structuur</vt:lpstr>
      <vt:lpstr>URI maakt namen uniek</vt:lpstr>
      <vt:lpstr>Vocabularia voor gekende naamgeving</vt:lpstr>
      <vt:lpstr>Identifiers zijn ambigu</vt:lpstr>
      <vt:lpstr>URIs als identifiers</vt:lpstr>
      <vt:lpstr>Recap: identificatie</vt:lpstr>
      <vt:lpstr>De structuur van een databank</vt:lpstr>
      <vt:lpstr>De structuur van een databank</vt:lpstr>
      <vt:lpstr>Databank normalisatie</vt:lpstr>
      <vt:lpstr>PowerPoint Presentation</vt:lpstr>
      <vt:lpstr>PowerPoint Presentation</vt:lpstr>
      <vt:lpstr>Van tabelvorm naar grafe</vt:lpstr>
      <vt:lpstr>Van tabelvorm naar grafe</vt:lpstr>
      <vt:lpstr>Van tabelvorm naar grafe</vt:lpstr>
      <vt:lpstr>Van tabelvorm naar grafe</vt:lpstr>
      <vt:lpstr>Van tabelvorm naar grafe</vt:lpstr>
      <vt:lpstr>Bollen en pijlen en extra informatie </vt:lpstr>
      <vt:lpstr>Bollen en pijlen en metadata</vt:lpstr>
      <vt:lpstr>Bollen en pijlen en metadata</vt:lpstr>
      <vt:lpstr>Bollen en pijlen en reasoning</vt:lpstr>
      <vt:lpstr>Recap: semantische technologie </vt:lpstr>
      <vt:lpstr>Use cases</vt:lpstr>
      <vt:lpstr>BBC 2010 World cup</vt:lpstr>
      <vt:lpstr>PowerPoint Presentation</vt:lpstr>
      <vt:lpstr>TenForce 2016</vt:lpstr>
      <vt:lpstr>PowerPoint Presentation</vt:lpstr>
      <vt:lpstr>Benen strekken :)</vt:lpstr>
      <vt:lpstr>Semantische applicatiebouw</vt:lpstr>
      <vt:lpstr>Recap: waarom applicaties?</vt:lpstr>
      <vt:lpstr>Semantische applicaties</vt:lpstr>
      <vt:lpstr>PowerPoint Presentation</vt:lpstr>
      <vt:lpstr>= application cluster</vt:lpstr>
      <vt:lpstr>= application cluster</vt:lpstr>
      <vt:lpstr>Application cluster</vt:lpstr>
      <vt:lpstr>Microservices</vt:lpstr>
      <vt:lpstr>Applicaties werken op gedeeld model </vt:lpstr>
      <vt:lpstr>Wat kunnen jullie verzinnen?</vt:lpstr>
      <vt:lpstr>The stage is yours</vt:lpstr>
      <vt:lpstr>Groepsverdeling</vt:lpstr>
      <vt:lpstr>Conclusie</vt:lpstr>
      <vt:lpstr>WSII: Hands-on: Semantische applicatiebouw</vt:lpstr>
      <vt:lpstr>WSIII: Praktische LBLOD editor integratie</vt:lpstr>
      <vt:lpstr>Het project LBLOD</vt:lpstr>
      <vt:lpstr>Het project LBLOD</vt:lpstr>
      <vt:lpstr>PowerPoint Presentation</vt:lpstr>
      <vt:lpstr>PowerPoint Presentation</vt:lpstr>
      <vt:lpstr>Uitgangspunten</vt:lpstr>
      <vt:lpstr>Stel je voor dat …</vt:lpstr>
      <vt:lpstr>Wat hebben we gedaan?</vt:lpstr>
      <vt:lpstr>Dit hebben we geleerd! </vt:lpstr>
      <vt:lpstr>Hoe gaan we verder?</vt:lpstr>
      <vt:lpstr>PowerPoint Presentation</vt:lpstr>
      <vt:lpstr>Vervolgtraject</vt:lpstr>
      <vt:lpstr>PowerPoint Presentation</vt:lpstr>
      <vt:lpstr>PowerPoint Presentation</vt:lpstr>
      <vt:lpstr>PowerPoint Presentation</vt:lpstr>
      <vt:lpstr>Van waar komen we?</vt:lpstr>
      <vt:lpstr>Wat doen we rond semantiek?</vt:lpstr>
      <vt:lpstr>PowerPoint Presentation</vt:lpstr>
      <vt:lpstr>PowerPoint Presentation</vt:lpstr>
      <vt:lpstr>Methode ?</vt:lpstr>
      <vt:lpstr>PowerPoint Presentation</vt:lpstr>
      <vt:lpstr>Wat doen we rond architectuur?</vt:lpstr>
      <vt:lpstr>Dank u! </vt:lpstr>
    </vt:vector>
  </TitlesOfParts>
  <Company>Vlaamse Overheid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ontwerp</dc:title>
  <dc:creator>truytsma</dc:creator>
  <cp:lastModifiedBy>De Smet, Katrien</cp:lastModifiedBy>
  <cp:revision>515</cp:revision>
  <cp:lastPrinted>2017-03-24T09:28:53Z</cp:lastPrinted>
  <dcterms:created xsi:type="dcterms:W3CDTF">2015-03-20T08:31:48Z</dcterms:created>
  <dcterms:modified xsi:type="dcterms:W3CDTF">2017-06-09T10:58:39Z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0x0101009FEBABF3A5744740862B7DB81E2505CA</vt:lpwstr>
  </property>
</Properties>
</file>